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1"/>
  </p:notesMasterIdLst>
  <p:handoutMasterIdLst>
    <p:handoutMasterId r:id="rId32"/>
  </p:handoutMasterIdLst>
  <p:sldIdLst>
    <p:sldId id="256" r:id="rId5"/>
    <p:sldId id="258" r:id="rId6"/>
    <p:sldId id="1670" r:id="rId7"/>
    <p:sldId id="1665" r:id="rId8"/>
    <p:sldId id="1672" r:id="rId9"/>
    <p:sldId id="1671" r:id="rId10"/>
    <p:sldId id="1668" r:id="rId11"/>
    <p:sldId id="1676" r:id="rId12"/>
    <p:sldId id="1666" r:id="rId13"/>
    <p:sldId id="1673" r:id="rId14"/>
    <p:sldId id="1674" r:id="rId15"/>
    <p:sldId id="479" r:id="rId16"/>
    <p:sldId id="1663" r:id="rId17"/>
    <p:sldId id="1669" r:id="rId18"/>
    <p:sldId id="1675" r:id="rId19"/>
    <p:sldId id="293" r:id="rId20"/>
    <p:sldId id="295" r:id="rId21"/>
    <p:sldId id="294" r:id="rId22"/>
    <p:sldId id="296" r:id="rId23"/>
    <p:sldId id="1664" r:id="rId24"/>
    <p:sldId id="1686" r:id="rId25"/>
    <p:sldId id="1688" r:id="rId26"/>
    <p:sldId id="1684" r:id="rId27"/>
    <p:sldId id="1687" r:id="rId28"/>
    <p:sldId id="1631" r:id="rId29"/>
    <p:sldId id="285" r:id="rId30"/>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pos="597" userDrawn="1">
          <p15:clr>
            <a:srgbClr val="A4A3A4"/>
          </p15:clr>
        </p15:guide>
        <p15:guide id="4"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thew Spencer" initials="MS" lastIdx="2" clrIdx="0">
    <p:extLst>
      <p:ext uri="{19B8F6BF-5375-455C-9EA6-DF929625EA0E}">
        <p15:presenceInfo xmlns:p15="http://schemas.microsoft.com/office/powerpoint/2012/main" userId="S::mspencer@uspoultry.org::250c7e7c-3fc5-4e7b-93e4-665dbe9d29d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014E7D"/>
    <a:srgbClr val="014067"/>
    <a:srgbClr val="3F3F3F"/>
    <a:srgbClr val="013657"/>
    <a:srgbClr val="01456F"/>
    <a:srgbClr val="014B79"/>
    <a:srgbClr val="0937C9"/>
    <a:srgbClr val="002774"/>
    <a:srgbClr val="929A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7" autoAdjust="0"/>
    <p:restoredTop sz="94674" autoAdjust="0"/>
  </p:normalViewPr>
  <p:slideViewPr>
    <p:cSldViewPr snapToGrid="0" showGuides="1">
      <p:cViewPr varScale="1">
        <p:scale>
          <a:sx n="93" d="100"/>
          <a:sy n="93" d="100"/>
        </p:scale>
        <p:origin x="54" y="201"/>
      </p:cViewPr>
      <p:guideLst>
        <p:guide pos="3840"/>
        <p:guide pos="597"/>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8BEDA40-91A9-49DC-B402-0EBE674AAEA5}"/>
              </a:ext>
            </a:extLst>
          </p:cNvPr>
          <p:cNvSpPr>
            <a:spLocks noGrp="1"/>
          </p:cNvSpPr>
          <p:nvPr>
            <p:ph type="hdr" sz="quarter"/>
          </p:nvPr>
        </p:nvSpPr>
        <p:spPr>
          <a:xfrm>
            <a:off x="0" y="0"/>
            <a:ext cx="3043343" cy="467071"/>
          </a:xfrm>
          <a:prstGeom prst="rect">
            <a:avLst/>
          </a:prstGeom>
        </p:spPr>
        <p:txBody>
          <a:bodyPr vert="horz" lIns="93317" tIns="46659" rIns="93317" bIns="46659" rtlCol="0"/>
          <a:lstStyle>
            <a:lvl1pPr algn="l">
              <a:defRPr sz="1200"/>
            </a:lvl1pPr>
          </a:lstStyle>
          <a:p>
            <a:endParaRPr lang="en-US" dirty="0"/>
          </a:p>
        </p:txBody>
      </p:sp>
      <p:sp>
        <p:nvSpPr>
          <p:cNvPr id="3" name="Date Placeholder 2">
            <a:extLst>
              <a:ext uri="{FF2B5EF4-FFF2-40B4-BE49-F238E27FC236}">
                <a16:creationId xmlns:a16="http://schemas.microsoft.com/office/drawing/2014/main" id="{E8CBB508-5589-42E7-A433-D119AC0FFB77}"/>
              </a:ext>
            </a:extLst>
          </p:cNvPr>
          <p:cNvSpPr>
            <a:spLocks noGrp="1"/>
          </p:cNvSpPr>
          <p:nvPr>
            <p:ph type="dt" sz="quarter" idx="1"/>
          </p:nvPr>
        </p:nvSpPr>
        <p:spPr>
          <a:xfrm>
            <a:off x="3978132" y="0"/>
            <a:ext cx="3043343" cy="467071"/>
          </a:xfrm>
          <a:prstGeom prst="rect">
            <a:avLst/>
          </a:prstGeom>
        </p:spPr>
        <p:txBody>
          <a:bodyPr vert="horz" lIns="93317" tIns="46659" rIns="93317" bIns="46659" rtlCol="0"/>
          <a:lstStyle>
            <a:lvl1pPr algn="r">
              <a:defRPr sz="1200"/>
            </a:lvl1pPr>
          </a:lstStyle>
          <a:p>
            <a:r>
              <a:rPr lang="en-US" dirty="0"/>
              <a:t>5/10/2021</a:t>
            </a:r>
          </a:p>
        </p:txBody>
      </p:sp>
      <p:sp>
        <p:nvSpPr>
          <p:cNvPr id="4" name="Footer Placeholder 3">
            <a:extLst>
              <a:ext uri="{FF2B5EF4-FFF2-40B4-BE49-F238E27FC236}">
                <a16:creationId xmlns:a16="http://schemas.microsoft.com/office/drawing/2014/main" id="{E9232ABA-B33A-4B3B-8412-C1773FBF3DB6}"/>
              </a:ext>
            </a:extLst>
          </p:cNvPr>
          <p:cNvSpPr>
            <a:spLocks noGrp="1"/>
          </p:cNvSpPr>
          <p:nvPr>
            <p:ph type="ftr" sz="quarter" idx="2"/>
          </p:nvPr>
        </p:nvSpPr>
        <p:spPr>
          <a:xfrm>
            <a:off x="0" y="8842030"/>
            <a:ext cx="3043343" cy="467070"/>
          </a:xfrm>
          <a:prstGeom prst="rect">
            <a:avLst/>
          </a:prstGeom>
        </p:spPr>
        <p:txBody>
          <a:bodyPr vert="horz" lIns="93317" tIns="46659" rIns="93317" bIns="4665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AB1832E-3B48-42CB-80A7-CD8E48D52DDC}"/>
              </a:ext>
            </a:extLst>
          </p:cNvPr>
          <p:cNvSpPr>
            <a:spLocks noGrp="1"/>
          </p:cNvSpPr>
          <p:nvPr>
            <p:ph type="sldNum" sz="quarter" idx="3"/>
          </p:nvPr>
        </p:nvSpPr>
        <p:spPr>
          <a:xfrm>
            <a:off x="3978132" y="8842030"/>
            <a:ext cx="3043343" cy="467070"/>
          </a:xfrm>
          <a:prstGeom prst="rect">
            <a:avLst/>
          </a:prstGeom>
        </p:spPr>
        <p:txBody>
          <a:bodyPr vert="horz" lIns="93317" tIns="46659" rIns="93317" bIns="46659" rtlCol="0" anchor="b"/>
          <a:lstStyle>
            <a:lvl1pPr algn="r">
              <a:defRPr sz="1200"/>
            </a:lvl1pPr>
          </a:lstStyle>
          <a:p>
            <a:fld id="{9F1072A3-100F-40A9-915F-8D2D9E6962D8}" type="slidenum">
              <a:rPr lang="en-US" smtClean="0"/>
              <a:t>‹#›</a:t>
            </a:fld>
            <a:endParaRPr lang="en-US" dirty="0"/>
          </a:p>
        </p:txBody>
      </p:sp>
    </p:spTree>
    <p:extLst>
      <p:ext uri="{BB962C8B-B14F-4D97-AF65-F5344CB8AC3E}">
        <p14:creationId xmlns:p14="http://schemas.microsoft.com/office/powerpoint/2010/main" val="513537125"/>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1"/>
          </a:xfrm>
          <a:prstGeom prst="rect">
            <a:avLst/>
          </a:prstGeom>
        </p:spPr>
        <p:txBody>
          <a:bodyPr vert="horz" lIns="93317" tIns="46659" rIns="93317" bIns="46659" rtlCol="0"/>
          <a:lstStyle>
            <a:lvl1pPr algn="l">
              <a:defRPr sz="1200"/>
            </a:lvl1pPr>
          </a:lstStyle>
          <a:p>
            <a:endParaRPr lang="en-US" noProof="0" dirty="0"/>
          </a:p>
        </p:txBody>
      </p:sp>
      <p:sp>
        <p:nvSpPr>
          <p:cNvPr id="3" name="Date Placeholder 2"/>
          <p:cNvSpPr>
            <a:spLocks noGrp="1"/>
          </p:cNvSpPr>
          <p:nvPr>
            <p:ph type="dt" idx="1"/>
          </p:nvPr>
        </p:nvSpPr>
        <p:spPr>
          <a:xfrm>
            <a:off x="3978132" y="0"/>
            <a:ext cx="3043343" cy="467071"/>
          </a:xfrm>
          <a:prstGeom prst="rect">
            <a:avLst/>
          </a:prstGeom>
        </p:spPr>
        <p:txBody>
          <a:bodyPr vert="horz" lIns="93317" tIns="46659" rIns="93317" bIns="46659" rtlCol="0"/>
          <a:lstStyle>
            <a:lvl1pPr algn="r">
              <a:defRPr sz="1200"/>
            </a:lvl1pPr>
          </a:lstStyle>
          <a:p>
            <a:r>
              <a:rPr lang="en-US" noProof="0" dirty="0"/>
              <a:t>5/10/2021</a:t>
            </a:r>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17" tIns="46659" rIns="93317" bIns="46659" rtlCol="0" anchor="ctr"/>
          <a:lstStyle/>
          <a:p>
            <a:endParaRPr lang="en-US" noProof="0" dirty="0"/>
          </a:p>
        </p:txBody>
      </p:sp>
      <p:sp>
        <p:nvSpPr>
          <p:cNvPr id="5" name="Notes Placeholder 4"/>
          <p:cNvSpPr>
            <a:spLocks noGrp="1"/>
          </p:cNvSpPr>
          <p:nvPr>
            <p:ph type="body" sz="quarter" idx="3"/>
          </p:nvPr>
        </p:nvSpPr>
        <p:spPr>
          <a:xfrm>
            <a:off x="702310" y="4480004"/>
            <a:ext cx="5618480" cy="3665459"/>
          </a:xfrm>
          <a:prstGeom prst="rect">
            <a:avLst/>
          </a:prstGeom>
        </p:spPr>
        <p:txBody>
          <a:bodyPr vert="horz" lIns="93317" tIns="46659" rIns="93317" bIns="46659"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42030"/>
            <a:ext cx="3043343" cy="467070"/>
          </a:xfrm>
          <a:prstGeom prst="rect">
            <a:avLst/>
          </a:prstGeom>
        </p:spPr>
        <p:txBody>
          <a:bodyPr vert="horz" lIns="93317" tIns="46659" rIns="93317" bIns="46659"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978132" y="8842030"/>
            <a:ext cx="3043343" cy="467070"/>
          </a:xfrm>
          <a:prstGeom prst="rect">
            <a:avLst/>
          </a:prstGeom>
        </p:spPr>
        <p:txBody>
          <a:bodyPr vert="horz" lIns="93317" tIns="46659" rIns="93317" bIns="46659" rtlCol="0" anchor="b"/>
          <a:lstStyle>
            <a:lvl1pPr algn="r">
              <a:defRPr sz="1200"/>
            </a:lvl1pPr>
          </a:lstStyle>
          <a:p>
            <a:fld id="{79230CFA-805A-4FD3-B3A0-DAAA5993DA17}" type="slidenum">
              <a:rPr lang="en-US" noProof="0" smtClean="0"/>
              <a:t>‹#›</a:t>
            </a:fld>
            <a:endParaRPr lang="en-US" noProof="0" dirty="0"/>
          </a:p>
        </p:txBody>
      </p:sp>
    </p:spTree>
    <p:extLst>
      <p:ext uri="{BB962C8B-B14F-4D97-AF65-F5344CB8AC3E}">
        <p14:creationId xmlns:p14="http://schemas.microsoft.com/office/powerpoint/2010/main" val="79892771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Picture Placeholder 24">
            <a:extLst>
              <a:ext uri="{FF2B5EF4-FFF2-40B4-BE49-F238E27FC236}">
                <a16:creationId xmlns:a16="http://schemas.microsoft.com/office/drawing/2014/main" id="{73B47EE6-EDE6-4881-B456-B37D9C1ADE3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tx1"/>
                </a:solidFill>
              </a:defRPr>
            </a:lvl1pPr>
          </a:lstStyle>
          <a:p>
            <a:r>
              <a:rPr lang="en-US" noProof="0" dirty="0"/>
              <a:t>Click icon to add picture</a:t>
            </a:r>
          </a:p>
        </p:txBody>
      </p: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3436181" y="485651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2006084"/>
            <a:ext cx="4853573" cy="1616252"/>
          </a:xfrm>
          <a:prstGeom prst="rect">
            <a:avLst/>
          </a:prstGeom>
        </p:spPr>
        <p:txBody>
          <a:bodyPr anchor="b">
            <a:normAutofit/>
          </a:bodyPr>
          <a:lstStyle>
            <a:lvl1pPr algn="l">
              <a:defRPr sz="4300" b="1">
                <a:solidFill>
                  <a:schemeClr val="accent1"/>
                </a:solidFill>
              </a:defRPr>
            </a:lvl1pPr>
          </a:lstStyle>
          <a:p>
            <a:r>
              <a:rPr lang="en-US" noProof="0"/>
              <a:t>Click To Edit Master Title Style</a:t>
            </a:r>
          </a:p>
        </p:txBody>
      </p:sp>
      <p:sp>
        <p:nvSpPr>
          <p:cNvPr id="3" name="Subtitle 2" title="Subtitle">
            <a:extLst>
              <a:ext uri="{FF2B5EF4-FFF2-40B4-BE49-F238E27FC236}">
                <a16:creationId xmlns:a16="http://schemas.microsoft.com/office/drawing/2014/main" id="{06317687-D49E-41F7-A330-C78C728F0D12}"/>
              </a:ext>
            </a:extLst>
          </p:cNvPr>
          <p:cNvSpPr>
            <a:spLocks noGrp="1"/>
          </p:cNvSpPr>
          <p:nvPr>
            <p:ph type="subTitle" idx="1" hasCustomPrompt="1"/>
          </p:nvPr>
        </p:nvSpPr>
        <p:spPr>
          <a:xfrm>
            <a:off x="6375214" y="3640998"/>
            <a:ext cx="4854339" cy="1257574"/>
          </a:xfrm>
          <a:prstGeom prst="rect">
            <a:avLst/>
          </a:prstGeom>
        </p:spPr>
        <p:txBody>
          <a:bodyPr/>
          <a:lstStyle>
            <a:lvl1pPr marL="0" indent="0" algn="l">
              <a:buNone/>
              <a:defRPr sz="2400" b="0" i="0" spc="300">
                <a:solidFill>
                  <a:schemeClr val="accent6"/>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SUBTITLE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00450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7537" userDrawn="1">
          <p15:clr>
            <a:srgbClr val="FBAE40"/>
          </p15:clr>
        </p15:guide>
        <p15:guide id="3" pos="138" userDrawn="1">
          <p15:clr>
            <a:srgbClr val="FBAE40"/>
          </p15:clr>
        </p15:guide>
        <p15:guide id="4" orient="horz" pos="4178" userDrawn="1">
          <p15:clr>
            <a:srgbClr val="FBAE40"/>
          </p15:clr>
        </p15:guide>
        <p15:guide id="5" orient="horz" pos="142" userDrawn="1">
          <p15:clr>
            <a:srgbClr val="FBAE40"/>
          </p15:clr>
        </p15:guide>
        <p15:guide id="6" pos="2457" userDrawn="1">
          <p15:clr>
            <a:srgbClr val="FBAE40"/>
          </p15:clr>
        </p15:guide>
        <p15:guide id="7"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2006084"/>
            <a:ext cx="4853573" cy="1616252"/>
          </a:xfrm>
          <a:prstGeom prst="rect">
            <a:avLst/>
          </a:prstGeom>
        </p:spPr>
        <p:txBody>
          <a:bodyPr anchor="b">
            <a:normAutofit/>
          </a:bodyPr>
          <a:lstStyle>
            <a:lvl1pPr algn="l">
              <a:defRPr sz="4300" b="1">
                <a:solidFill>
                  <a:schemeClr val="accent1"/>
                </a:solidFill>
              </a:defRPr>
            </a:lvl1pPr>
          </a:lstStyle>
          <a:p>
            <a:r>
              <a:rPr lang="en-US" noProof="0"/>
              <a:t>Click To Edit Master Title Style</a:t>
            </a:r>
          </a:p>
        </p:txBody>
      </p:sp>
      <p:sp>
        <p:nvSpPr>
          <p:cNvPr id="3" name="Subtitle 2" title="Subtitle">
            <a:extLst>
              <a:ext uri="{FF2B5EF4-FFF2-40B4-BE49-F238E27FC236}">
                <a16:creationId xmlns:a16="http://schemas.microsoft.com/office/drawing/2014/main" id="{06317687-D49E-41F7-A330-C78C728F0D12}"/>
              </a:ext>
            </a:extLst>
          </p:cNvPr>
          <p:cNvSpPr>
            <a:spLocks noGrp="1"/>
          </p:cNvSpPr>
          <p:nvPr>
            <p:ph type="subTitle" idx="1" hasCustomPrompt="1"/>
          </p:nvPr>
        </p:nvSpPr>
        <p:spPr>
          <a:xfrm>
            <a:off x="6375214" y="3640998"/>
            <a:ext cx="4854339" cy="1257574"/>
          </a:xfrm>
          <a:prstGeom prst="rect">
            <a:avLst/>
          </a:prstGeom>
        </p:spPr>
        <p:txBody>
          <a:bodyPr/>
          <a:lstStyle>
            <a:lvl1pPr marL="0" indent="0" algn="l">
              <a:buNone/>
              <a:defRPr sz="2400" b="0" i="0" spc="300">
                <a:solidFill>
                  <a:schemeClr val="accent6"/>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4561729"/>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9" name="Right Triangle 18">
            <a:extLst>
              <a:ext uri="{FF2B5EF4-FFF2-40B4-BE49-F238E27FC236}">
                <a16:creationId xmlns:a16="http://schemas.microsoft.com/office/drawing/2014/main" id="{71D0E8AA-902F-440D-9C55-2A391C22396A}"/>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Parallelogram 16">
            <a:extLst>
              <a:ext uri="{FF2B5EF4-FFF2-40B4-BE49-F238E27FC236}">
                <a16:creationId xmlns:a16="http://schemas.microsoft.com/office/drawing/2014/main" id="{7D937721-835D-4D84-94A3-6C79D4639514}"/>
              </a:ext>
            </a:extLst>
          </p:cNvPr>
          <p:cNvSpPr/>
          <p:nvPr userDrawn="1"/>
        </p:nvSpPr>
        <p:spPr>
          <a:xfrm rot="19958790">
            <a:off x="-637324" y="3588176"/>
            <a:ext cx="3860162" cy="174695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732BB30B-8262-4715-998F-AAF6A81ADFD3}"/>
              </a:ext>
            </a:extLst>
          </p:cNvPr>
          <p:cNvCxnSpPr>
            <a:cxnSpLocks/>
          </p:cNvCxnSpPr>
          <p:nvPr userDrawn="1"/>
        </p:nvCxnSpPr>
        <p:spPr>
          <a:xfrm flipV="1">
            <a:off x="0" y="1010090"/>
            <a:ext cx="1785257"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title="Title">
            <a:extLst>
              <a:ext uri="{FF2B5EF4-FFF2-40B4-BE49-F238E27FC236}">
                <a16:creationId xmlns:a16="http://schemas.microsoft.com/office/drawing/2014/main" id="{4D7EF399-DAA5-44EC-B712-79C755FE84CB}"/>
              </a:ext>
            </a:extLst>
          </p:cNvPr>
          <p:cNvSpPr>
            <a:spLocks noGrp="1"/>
          </p:cNvSpPr>
          <p:nvPr>
            <p:ph type="title" hasCustomPrompt="1"/>
          </p:nvPr>
        </p:nvSpPr>
        <p:spPr>
          <a:xfrm>
            <a:off x="6283842" y="1987420"/>
            <a:ext cx="4911633" cy="1789855"/>
          </a:xfrm>
          <a:prstGeom prst="rect">
            <a:avLst/>
          </a:prstGeom>
        </p:spPr>
        <p:txBody>
          <a:bodyPr anchor="b">
            <a:normAutofit/>
          </a:bodyPr>
          <a:lstStyle>
            <a:lvl1pPr>
              <a:defRPr sz="4000" b="1">
                <a:solidFill>
                  <a:schemeClr val="accent1"/>
                </a:solidFill>
                <a:latin typeface="+mj-lt"/>
                <a:cs typeface="Calibri Light" panose="020F0302020204030204" pitchFamily="34" charset="0"/>
              </a:defRPr>
            </a:lvl1pPr>
          </a:lstStyle>
          <a:p>
            <a:r>
              <a:rPr lang="en-US" noProof="0"/>
              <a:t>Click To Edit Master Title Style</a:t>
            </a:r>
          </a:p>
        </p:txBody>
      </p:sp>
      <p:sp>
        <p:nvSpPr>
          <p:cNvPr id="101" name="Text Placeholder 2" title="Subtitle">
            <a:extLst>
              <a:ext uri="{FF2B5EF4-FFF2-40B4-BE49-F238E27FC236}">
                <a16:creationId xmlns:a16="http://schemas.microsoft.com/office/drawing/2014/main" id="{26D13BFA-61B0-402F-8611-02D3DFDBEBCB}"/>
              </a:ext>
            </a:extLst>
          </p:cNvPr>
          <p:cNvSpPr>
            <a:spLocks noGrp="1"/>
          </p:cNvSpPr>
          <p:nvPr>
            <p:ph type="body" idx="1" hasCustomPrompt="1"/>
          </p:nvPr>
        </p:nvSpPr>
        <p:spPr>
          <a:xfrm>
            <a:off x="6283842" y="3792046"/>
            <a:ext cx="4911633" cy="910580"/>
          </a:xfrm>
          <a:prstGeom prst="rect">
            <a:avLst/>
          </a:prstGeom>
        </p:spPr>
        <p:txBody>
          <a:bodyPr>
            <a:normAutofit/>
          </a:bodyPr>
          <a:lstStyle>
            <a:lvl1pPr marL="0" indent="0">
              <a:buNone/>
              <a:defRPr sz="2000" b="0" i="0" spc="300">
                <a:solidFill>
                  <a:schemeClr val="accent6"/>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21" name="Straight Connector 20">
            <a:extLst>
              <a:ext uri="{FF2B5EF4-FFF2-40B4-BE49-F238E27FC236}">
                <a16:creationId xmlns:a16="http://schemas.microsoft.com/office/drawing/2014/main" id="{DA0A0C24-D997-4E78-951F-AFB51C70EFC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arallelogram 24">
            <a:extLst>
              <a:ext uri="{FF2B5EF4-FFF2-40B4-BE49-F238E27FC236}">
                <a16:creationId xmlns:a16="http://schemas.microsoft.com/office/drawing/2014/main" id="{E123A0CF-50D6-46EC-8BF6-43E38AFCD588}"/>
              </a:ext>
            </a:extLst>
          </p:cNvPr>
          <p:cNvSpPr/>
          <p:nvPr userDrawn="1"/>
        </p:nvSpPr>
        <p:spPr>
          <a:xfrm>
            <a:off x="7754112" y="0"/>
            <a:ext cx="2258568" cy="742819"/>
          </a:xfrm>
          <a:prstGeom prst="parallelogram">
            <a:avLst>
              <a:gd name="adj" fmla="val 19585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26" name="Straight Connector 25">
            <a:extLst>
              <a:ext uri="{FF2B5EF4-FFF2-40B4-BE49-F238E27FC236}">
                <a16:creationId xmlns:a16="http://schemas.microsoft.com/office/drawing/2014/main" id="{2B2F1D2E-B631-4CB1-9448-2B50F8C46316}"/>
              </a:ext>
            </a:extLst>
          </p:cNvPr>
          <p:cNvCxnSpPr>
            <a:cxnSpLocks/>
          </p:cNvCxnSpPr>
          <p:nvPr userDrawn="1"/>
        </p:nvCxnSpPr>
        <p:spPr>
          <a:xfrm flipV="1">
            <a:off x="0" y="408562"/>
            <a:ext cx="6595353"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CF69447-82AD-475F-A3AE-3D7FF61DBFE2}"/>
              </a:ext>
            </a:extLst>
          </p:cNvPr>
          <p:cNvCxnSpPr>
            <a:cxnSpLocks/>
          </p:cNvCxnSpPr>
          <p:nvPr userDrawn="1"/>
        </p:nvCxnSpPr>
        <p:spPr>
          <a:xfrm flipV="1">
            <a:off x="-17837" y="5266944"/>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a16="http://schemas.microsoft.com/office/drawing/2014/main" id="{FC8C82F3-94EE-4B4F-A01D-993A41BC00B1}"/>
              </a:ext>
            </a:extLst>
          </p:cNvPr>
          <p:cNvSpPr/>
          <p:nvPr userDrawn="1"/>
        </p:nvSpPr>
        <p:spPr>
          <a:xfrm rot="19958790">
            <a:off x="-139035" y="3407045"/>
            <a:ext cx="1438399" cy="236580"/>
          </a:xfrm>
          <a:prstGeom prst="parallelogram">
            <a:avLst>
              <a:gd name="adj" fmla="val 5321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00786568"/>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3" pos="143">
          <p15:clr>
            <a:srgbClr val="FBAE40"/>
          </p15:clr>
        </p15:guide>
        <p15:guide id="4" orient="horz" pos="4170">
          <p15:clr>
            <a:srgbClr val="FBAE40"/>
          </p15:clr>
        </p15:guide>
        <p15:guide id="5" pos="7537">
          <p15:clr>
            <a:srgbClr val="FBAE40"/>
          </p15:clr>
        </p15:guide>
        <p15:guide id="6" orient="horz" pos="14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5" name="TextBox 24">
            <a:extLst>
              <a:ext uri="{FF2B5EF4-FFF2-40B4-BE49-F238E27FC236}">
                <a16:creationId xmlns:a16="http://schemas.microsoft.com/office/drawing/2014/main" id="{F0BB4D3D-930C-4FF4-BB7C-2CB24208150C}"/>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accent6"/>
                </a:solidFill>
                <a:latin typeface="Arial Black" panose="020B0A04020102020204" pitchFamily="34" charset="0"/>
              </a:rPr>
              <a:t>FR</a:t>
            </a: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accent1"/>
                </a:solidFill>
              </a:defRPr>
            </a:lvl1pPr>
          </a:lstStyle>
          <a:p>
            <a:r>
              <a:rPr lang="en-US" noProof="0"/>
              <a:t>Click to Edit Master Title Style </a:t>
            </a:r>
          </a:p>
        </p:txBody>
      </p:sp>
      <p:sp>
        <p:nvSpPr>
          <p:cNvPr id="29" name="Content Placeholder 2">
            <a:extLst>
              <a:ext uri="{FF2B5EF4-FFF2-40B4-BE49-F238E27FC236}">
                <a16:creationId xmlns:a16="http://schemas.microsoft.com/office/drawing/2014/main" id="{1FAE0C34-9220-45F0-9FC2-9FE7C994E7BD}"/>
              </a:ext>
            </a:extLst>
          </p:cNvPr>
          <p:cNvSpPr>
            <a:spLocks noGrp="1"/>
          </p:cNvSpPr>
          <p:nvPr>
            <p:ph idx="1"/>
          </p:nvPr>
        </p:nvSpPr>
        <p:spPr>
          <a:xfrm>
            <a:off x="518678" y="1671924"/>
            <a:ext cx="10835122" cy="4505039"/>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5434304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5" name="TextBox 24">
            <a:extLst>
              <a:ext uri="{FF2B5EF4-FFF2-40B4-BE49-F238E27FC236}">
                <a16:creationId xmlns:a16="http://schemas.microsoft.com/office/drawing/2014/main" id="{F0BB4D3D-930C-4FF4-BB7C-2CB24208150C}"/>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accent6"/>
                </a:solidFill>
                <a:latin typeface="Arial Black" panose="020B0A04020102020204" pitchFamily="34" charset="0"/>
              </a:rPr>
              <a:t>FR</a:t>
            </a: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accent1"/>
                </a:solidFill>
              </a:defRPr>
            </a:lvl1pPr>
          </a:lstStyle>
          <a:p>
            <a:r>
              <a:rPr lang="en-US" noProof="0"/>
              <a:t>Click to Edit Master Title Style </a:t>
            </a:r>
          </a:p>
        </p:txBody>
      </p:sp>
      <p:sp>
        <p:nvSpPr>
          <p:cNvPr id="14" name="Content Placeholder 2">
            <a:extLst>
              <a:ext uri="{FF2B5EF4-FFF2-40B4-BE49-F238E27FC236}">
                <a16:creationId xmlns:a16="http://schemas.microsoft.com/office/drawing/2014/main" id="{217F9213-0142-420B-A84D-C5627A0C81E4}"/>
              </a:ext>
            </a:extLst>
          </p:cNvPr>
          <p:cNvSpPr>
            <a:spLocks noGrp="1"/>
          </p:cNvSpPr>
          <p:nvPr>
            <p:ph sz="half" idx="1"/>
          </p:nvPr>
        </p:nvSpPr>
        <p:spPr>
          <a:xfrm>
            <a:off x="529687" y="1651044"/>
            <a:ext cx="5181600" cy="4525919"/>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a:extLst>
              <a:ext uri="{FF2B5EF4-FFF2-40B4-BE49-F238E27FC236}">
                <a16:creationId xmlns:a16="http://schemas.microsoft.com/office/drawing/2014/main" id="{8014328B-D576-4B5C-A4AE-CF98318929FE}"/>
              </a:ext>
            </a:extLst>
          </p:cNvPr>
          <p:cNvSpPr>
            <a:spLocks noGrp="1"/>
          </p:cNvSpPr>
          <p:nvPr>
            <p:ph sz="half" idx="2"/>
          </p:nvPr>
        </p:nvSpPr>
        <p:spPr>
          <a:xfrm>
            <a:off x="6172200" y="1651044"/>
            <a:ext cx="5181600" cy="4525919"/>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2848131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5" name="TextBox 24">
            <a:extLst>
              <a:ext uri="{FF2B5EF4-FFF2-40B4-BE49-F238E27FC236}">
                <a16:creationId xmlns:a16="http://schemas.microsoft.com/office/drawing/2014/main" id="{F0BB4D3D-930C-4FF4-BB7C-2CB24208150C}"/>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accent6"/>
                </a:solidFill>
                <a:latin typeface="Arial Black" panose="020B0A04020102020204" pitchFamily="34" charset="0"/>
              </a:rPr>
              <a:t>FR</a:t>
            </a: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accent1"/>
                </a:solidFill>
              </a:defRPr>
            </a:lvl1pPr>
          </a:lstStyle>
          <a:p>
            <a:r>
              <a:rPr lang="en-US" noProof="0"/>
              <a:t>Click to Edit Master Title Style </a:t>
            </a:r>
          </a:p>
        </p:txBody>
      </p:sp>
      <p:sp>
        <p:nvSpPr>
          <p:cNvPr id="18" name="Text Placeholder 2">
            <a:extLst>
              <a:ext uri="{FF2B5EF4-FFF2-40B4-BE49-F238E27FC236}">
                <a16:creationId xmlns:a16="http://schemas.microsoft.com/office/drawing/2014/main" id="{82BFF385-445D-4DBB-9773-F99669415884}"/>
              </a:ext>
            </a:extLst>
          </p:cNvPr>
          <p:cNvSpPr>
            <a:spLocks noGrp="1"/>
          </p:cNvSpPr>
          <p:nvPr>
            <p:ph type="body" idx="1"/>
          </p:nvPr>
        </p:nvSpPr>
        <p:spPr>
          <a:xfrm>
            <a:off x="518678" y="1681163"/>
            <a:ext cx="5382501" cy="823912"/>
          </a:xfrm>
          <a:prstGeom prst="rect">
            <a:avLst/>
          </a:prstGeom>
        </p:spPr>
        <p:txBody>
          <a:bodyPr anchor="b"/>
          <a:lstStyle>
            <a:lvl1pPr marL="0" indent="0">
              <a:buNone/>
              <a:defRPr lang="en-US" b="1" dirty="0">
                <a:solidFill>
                  <a:schemeClr val="accent6"/>
                </a:solidFill>
              </a:defRPr>
            </a:lvl1pPr>
          </a:lstStyle>
          <a:p>
            <a:pPr marL="228600" lvl="0" indent="-228600"/>
            <a:r>
              <a:rPr lang="en-US" noProof="0"/>
              <a:t>Click to edit Master text styles</a:t>
            </a:r>
          </a:p>
        </p:txBody>
      </p:sp>
      <p:sp>
        <p:nvSpPr>
          <p:cNvPr id="20" name="Text Placeholder 4">
            <a:extLst>
              <a:ext uri="{FF2B5EF4-FFF2-40B4-BE49-F238E27FC236}">
                <a16:creationId xmlns:a16="http://schemas.microsoft.com/office/drawing/2014/main" id="{311B1CFE-1B35-4B5C-B40A-DC5ADF211B5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1" name="Content Placeholder 5">
            <a:extLst>
              <a:ext uri="{FF2B5EF4-FFF2-40B4-BE49-F238E27FC236}">
                <a16:creationId xmlns:a16="http://schemas.microsoft.com/office/drawing/2014/main" id="{1CE840E8-D596-479D-AE97-E88F42DC1B13}"/>
              </a:ext>
            </a:extLst>
          </p:cNvPr>
          <p:cNvSpPr>
            <a:spLocks noGrp="1"/>
          </p:cNvSpPr>
          <p:nvPr>
            <p:ph sz="quarter" idx="4"/>
          </p:nvPr>
        </p:nvSpPr>
        <p:spPr>
          <a:xfrm>
            <a:off x="6172200" y="2505075"/>
            <a:ext cx="5183188" cy="3684588"/>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 name="Content Placeholder 3">
            <a:extLst>
              <a:ext uri="{FF2B5EF4-FFF2-40B4-BE49-F238E27FC236}">
                <a16:creationId xmlns:a16="http://schemas.microsoft.com/office/drawing/2014/main" id="{B9A68D25-B19E-4E84-B65D-596EE8382DAD}"/>
              </a:ext>
            </a:extLst>
          </p:cNvPr>
          <p:cNvSpPr>
            <a:spLocks noGrp="1"/>
          </p:cNvSpPr>
          <p:nvPr>
            <p:ph sz="half" idx="2"/>
          </p:nvPr>
        </p:nvSpPr>
        <p:spPr>
          <a:xfrm>
            <a:off x="518678" y="2505075"/>
            <a:ext cx="5391749" cy="3684588"/>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4522678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719170" y="4374036"/>
            <a:ext cx="5311516" cy="1327031"/>
          </a:xfrm>
          <a:prstGeom prst="rect">
            <a:avLst/>
          </a:prstGeom>
        </p:spPr>
        <p:txBody>
          <a:bodyPr anchor="b">
            <a:normAutofit/>
          </a:bodyPr>
          <a:lstStyle>
            <a:lvl1pPr marL="0" indent="0" algn="r">
              <a:buFont typeface="Arial" panose="020B0604020202020204" pitchFamily="34" charset="0"/>
              <a:buNone/>
              <a:defRPr sz="4300" b="1">
                <a:solidFill>
                  <a:schemeClr val="accent1"/>
                </a:solidFill>
              </a:defRPr>
            </a:lvl1pPr>
          </a:lstStyle>
          <a:p>
            <a:r>
              <a:rPr lang="en-US" noProof="0"/>
              <a:t>Click To Edit Master 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BDEAC3CA-E21C-4A63-BE7D-DCC820552AB7}"/>
              </a:ext>
            </a:extLst>
          </p:cNvPr>
          <p:cNvSpPr>
            <a:spLocks noGrp="1"/>
          </p:cNvSpPr>
          <p:nvPr>
            <p:ph type="body" sz="half" idx="2"/>
          </p:nvPr>
        </p:nvSpPr>
        <p:spPr>
          <a:xfrm>
            <a:off x="719170" y="5701069"/>
            <a:ext cx="5311516" cy="931505"/>
          </a:xfrm>
          <a:prstGeom prst="rect">
            <a:avLst/>
          </a:prstGeom>
        </p:spPr>
        <p:txBody>
          <a:bodyPr/>
          <a:lstStyle>
            <a:lvl1pPr marL="0" indent="0" algn="r">
              <a:buFont typeface="Arial" panose="020B0604020202020204" pitchFamily="34" charset="0"/>
              <a:buNone/>
              <a:defRPr sz="16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4" name="Content Placeholder 2">
            <a:extLst>
              <a:ext uri="{FF2B5EF4-FFF2-40B4-BE49-F238E27FC236}">
                <a16:creationId xmlns:a16="http://schemas.microsoft.com/office/drawing/2014/main" id="{C9A1E80C-1A76-4D3E-92A1-846866867DE1}"/>
              </a:ext>
            </a:extLst>
          </p:cNvPr>
          <p:cNvSpPr>
            <a:spLocks noGrp="1"/>
          </p:cNvSpPr>
          <p:nvPr>
            <p:ph idx="1"/>
          </p:nvPr>
        </p:nvSpPr>
        <p:spPr>
          <a:xfrm>
            <a:off x="6161316" y="2290713"/>
            <a:ext cx="5803672" cy="4341862"/>
          </a:xfrm>
          <a:prstGeom prst="rect">
            <a:avLst/>
          </a:prstGeom>
        </p:spPr>
        <p:txBody>
          <a:bodyPr/>
          <a:lstStyle>
            <a:lvl1pPr>
              <a:buClr>
                <a:schemeClr val="accent2"/>
              </a:buClr>
              <a:defRPr sz="2400"/>
            </a:lvl1pPr>
            <a:lvl2pPr>
              <a:buClr>
                <a:schemeClr val="accent2"/>
              </a:buClr>
              <a:defRPr sz="2000"/>
            </a:lvl2pPr>
            <a:lvl3pPr>
              <a:buClr>
                <a:schemeClr val="accent2"/>
              </a:buClr>
              <a:defRPr sz="1800"/>
            </a:lvl3pPr>
            <a:lvl4pPr>
              <a:buClr>
                <a:schemeClr val="accent2"/>
              </a:buClr>
              <a:defRPr sz="1600"/>
            </a:lvl4pPr>
            <a:lvl5pPr>
              <a:buClr>
                <a:schemeClr val="accent2"/>
              </a:buClr>
              <a:defRPr sz="16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55265375"/>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719170" y="4374036"/>
            <a:ext cx="5311516" cy="1327031"/>
          </a:xfrm>
          <a:prstGeom prst="rect">
            <a:avLst/>
          </a:prstGeom>
        </p:spPr>
        <p:txBody>
          <a:bodyPr anchor="b">
            <a:normAutofit/>
          </a:bodyPr>
          <a:lstStyle>
            <a:lvl1pPr marL="0" indent="0" algn="r">
              <a:buFont typeface="Arial" panose="020B0604020202020204" pitchFamily="34" charset="0"/>
              <a:buNone/>
              <a:defRPr sz="4300" b="1">
                <a:solidFill>
                  <a:schemeClr val="accent1"/>
                </a:solidFill>
              </a:defRPr>
            </a:lvl1pPr>
          </a:lstStyle>
          <a:p>
            <a:r>
              <a:rPr lang="en-US" noProof="0"/>
              <a:t>Click To Edit Master 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BDEAC3CA-E21C-4A63-BE7D-DCC820552AB7}"/>
              </a:ext>
            </a:extLst>
          </p:cNvPr>
          <p:cNvSpPr>
            <a:spLocks noGrp="1"/>
          </p:cNvSpPr>
          <p:nvPr>
            <p:ph type="body" sz="half" idx="2"/>
          </p:nvPr>
        </p:nvSpPr>
        <p:spPr>
          <a:xfrm>
            <a:off x="719170" y="5701069"/>
            <a:ext cx="5311516" cy="931505"/>
          </a:xfrm>
          <a:prstGeom prst="rect">
            <a:avLst/>
          </a:prstGeom>
        </p:spPr>
        <p:txBody>
          <a:bodyPr/>
          <a:lstStyle>
            <a:lvl1pPr marL="0" indent="0" algn="r">
              <a:buFont typeface="Arial" panose="020B0604020202020204" pitchFamily="34" charset="0"/>
              <a:buNone/>
              <a:defRPr sz="16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2" name="Picture Placeholder 2">
            <a:extLst>
              <a:ext uri="{FF2B5EF4-FFF2-40B4-BE49-F238E27FC236}">
                <a16:creationId xmlns:a16="http://schemas.microsoft.com/office/drawing/2014/main" id="{22728E0A-430E-4C6A-BF56-06FA8510F29F}"/>
              </a:ext>
            </a:extLst>
          </p:cNvPr>
          <p:cNvSpPr>
            <a:spLocks noGrp="1"/>
          </p:cNvSpPr>
          <p:nvPr>
            <p:ph type="pic" idx="1"/>
          </p:nvPr>
        </p:nvSpPr>
        <p:spPr>
          <a:xfrm>
            <a:off x="6249970" y="2271860"/>
            <a:ext cx="5715017" cy="436071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Click icon to add picture</a:t>
            </a:r>
          </a:p>
        </p:txBody>
      </p:sp>
    </p:spTree>
    <p:extLst>
      <p:ext uri="{BB962C8B-B14F-4D97-AF65-F5344CB8AC3E}">
        <p14:creationId xmlns:p14="http://schemas.microsoft.com/office/powerpoint/2010/main" val="2614302603"/>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8A0030CD-8C9E-4AA5-8C5D-F9B2EDB7E17A}"/>
              </a:ext>
            </a:extLst>
          </p:cNvPr>
          <p:cNvGrpSpPr/>
          <p:nvPr userDrawn="1"/>
        </p:nvGrpSpPr>
        <p:grpSpPr>
          <a:xfrm flipH="1">
            <a:off x="7561328" y="0"/>
            <a:ext cx="4831840" cy="3541007"/>
            <a:chOff x="-192127" y="-2"/>
            <a:chExt cx="4831840" cy="3367272"/>
          </a:xfrm>
        </p:grpSpPr>
        <p:sp>
          <p:nvSpPr>
            <p:cNvPr id="29" name="Parallelogram 28">
              <a:extLst>
                <a:ext uri="{FF2B5EF4-FFF2-40B4-BE49-F238E27FC236}">
                  <a16:creationId xmlns:a16="http://schemas.microsoft.com/office/drawing/2014/main" id="{57D44C42-44C0-420A-A125-9B1A979D4F56}"/>
                </a:ext>
              </a:extLst>
            </p:cNvPr>
            <p:cNvSpPr/>
            <p:nvPr userDrawn="1"/>
          </p:nvSpPr>
          <p:spPr>
            <a:xfrm rot="19421162">
              <a:off x="-192127" y="133553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Diagonal Stripe 26">
              <a:extLst>
                <a:ext uri="{FF2B5EF4-FFF2-40B4-BE49-F238E27FC236}">
                  <a16:creationId xmlns:a16="http://schemas.microsoft.com/office/drawing/2014/main" id="{872EE65E-EE50-4A3E-861E-1D6C241CB8EA}"/>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E76AD1EF-E06C-4D3C-9693-26844D01C83C}"/>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0" name="Parallelogram 29">
            <a:extLst>
              <a:ext uri="{FF2B5EF4-FFF2-40B4-BE49-F238E27FC236}">
                <a16:creationId xmlns:a16="http://schemas.microsoft.com/office/drawing/2014/main" id="{406089BB-36DC-4E23-B215-527A8A18FCFB}"/>
              </a:ext>
            </a:extLst>
          </p:cNvPr>
          <p:cNvSpPr/>
          <p:nvPr userDrawn="1"/>
        </p:nvSpPr>
        <p:spPr>
          <a:xfrm flipH="1">
            <a:off x="7196979" y="-86340"/>
            <a:ext cx="1447800" cy="639064"/>
          </a:xfrm>
          <a:prstGeom prst="parallelogram">
            <a:avLst>
              <a:gd name="adj" fmla="val 13561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578C43A6-50C6-704E-BADC-6D83BADE7316}"/>
              </a:ext>
            </a:extLst>
          </p:cNvPr>
          <p:cNvSpPr>
            <a:spLocks noGrp="1"/>
          </p:cNvSpPr>
          <p:nvPr>
            <p:ph type="ftr" sz="quarter" idx="10"/>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ED91439B-965F-3548-AF77-89501B24F600}"/>
              </a:ext>
            </a:extLst>
          </p:cNvPr>
          <p:cNvSpPr>
            <a:spLocks noGrp="1"/>
          </p:cNvSpPr>
          <p:nvPr>
            <p:ph type="sldNum" sz="quarter" idx="11"/>
          </p:nvPr>
        </p:nvSpPr>
        <p:spPr/>
        <p:txBody>
          <a:bodyPr/>
          <a:lstStyle/>
          <a:p>
            <a:fld id="{8699F50C-BE38-4BD0-BA84-9B090E1F2B9B}" type="slidenum">
              <a:rPr lang="en-US" noProof="0" smtClean="0"/>
              <a:t>‹#›</a:t>
            </a:fld>
            <a:endParaRPr lang="en-US" noProof="0" dirty="0"/>
          </a:p>
        </p:txBody>
      </p:sp>
      <p:pic>
        <p:nvPicPr>
          <p:cNvPr id="10" name="Picture 9">
            <a:extLst>
              <a:ext uri="{FF2B5EF4-FFF2-40B4-BE49-F238E27FC236}">
                <a16:creationId xmlns:a16="http://schemas.microsoft.com/office/drawing/2014/main" id="{5AF8EE0D-01BE-4930-A36A-A8AA533D2C4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82936" y="236051"/>
            <a:ext cx="1366382" cy="248433"/>
          </a:xfrm>
          <a:prstGeom prst="rect">
            <a:avLst/>
          </a:prstGeom>
        </p:spPr>
      </p:pic>
    </p:spTree>
    <p:extLst>
      <p:ext uri="{BB962C8B-B14F-4D97-AF65-F5344CB8AC3E}">
        <p14:creationId xmlns:p14="http://schemas.microsoft.com/office/powerpoint/2010/main" val="3419906843"/>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7E8A2C98-F26E-415A-B931-1B89CA46C1CF}"/>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accent1"/>
                </a:solidFill>
                <a:latin typeface="Arial Black" panose="020B0A04020102020204" pitchFamily="34" charset="0"/>
              </a:rPr>
              <a:t>FR</a:t>
            </a:r>
          </a:p>
        </p:txBody>
      </p:sp>
      <p:grpSp>
        <p:nvGrpSpPr>
          <p:cNvPr id="27" name="Group 26">
            <a:extLst>
              <a:ext uri="{FF2B5EF4-FFF2-40B4-BE49-F238E27FC236}">
                <a16:creationId xmlns:a16="http://schemas.microsoft.com/office/drawing/2014/main" id="{1B2FB48C-0C70-4DBE-B904-A134B6644DD3}"/>
              </a:ext>
            </a:extLst>
          </p:cNvPr>
          <p:cNvGrpSpPr/>
          <p:nvPr userDrawn="1"/>
        </p:nvGrpSpPr>
        <p:grpSpPr>
          <a:xfrm flipH="1">
            <a:off x="7561328" y="0"/>
            <a:ext cx="4831840" cy="3541007"/>
            <a:chOff x="-192127" y="-2"/>
            <a:chExt cx="4831840" cy="3367272"/>
          </a:xfrm>
        </p:grpSpPr>
        <p:sp>
          <p:nvSpPr>
            <p:cNvPr id="28" name="Diagonal Stripe 27">
              <a:extLst>
                <a:ext uri="{FF2B5EF4-FFF2-40B4-BE49-F238E27FC236}">
                  <a16:creationId xmlns:a16="http://schemas.microsoft.com/office/drawing/2014/main" id="{4F2E2158-1E6E-4E0D-BDAB-B20041C73615}"/>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9" name="Straight Connector 28">
              <a:extLst>
                <a:ext uri="{FF2B5EF4-FFF2-40B4-BE49-F238E27FC236}">
                  <a16:creationId xmlns:a16="http://schemas.microsoft.com/office/drawing/2014/main" id="{626D62DB-3A5A-4DA1-BFA4-D9E58676E86A}"/>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F5A729A7-3A5C-405C-AE06-180E7529E477}"/>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1" name="Parallelogram 30">
            <a:extLst>
              <a:ext uri="{FF2B5EF4-FFF2-40B4-BE49-F238E27FC236}">
                <a16:creationId xmlns:a16="http://schemas.microsoft.com/office/drawing/2014/main" id="{41E23981-B12A-4AC3-A030-337BBBA5E45B}"/>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3" name="Title 1" title="Title ">
            <a:extLst>
              <a:ext uri="{FF2B5EF4-FFF2-40B4-BE49-F238E27FC236}">
                <a16:creationId xmlns:a16="http://schemas.microsoft.com/office/drawing/2014/main" id="{59067A2C-FE71-4381-BE51-08DAC5E4354A}"/>
              </a:ext>
            </a:extLst>
          </p:cNvPr>
          <p:cNvSpPr>
            <a:spLocks noGrp="1"/>
          </p:cNvSpPr>
          <p:nvPr>
            <p:ph type="title" hasCustomPrompt="1"/>
          </p:nvPr>
        </p:nvSpPr>
        <p:spPr>
          <a:xfrm>
            <a:off x="518678" y="209028"/>
            <a:ext cx="8333222" cy="1215566"/>
          </a:xfrm>
          <a:prstGeom prst="rect">
            <a:avLst/>
          </a:prstGeom>
        </p:spPr>
        <p:txBody>
          <a:bodyPr anchor="b">
            <a:normAutofit/>
          </a:bodyPr>
          <a:lstStyle>
            <a:lvl1pPr>
              <a:defRPr sz="4400" b="1">
                <a:solidFill>
                  <a:schemeClr val="accent1"/>
                </a:solidFill>
              </a:defRPr>
            </a:lvl1pPr>
          </a:lstStyle>
          <a:p>
            <a:r>
              <a:rPr lang="en-US" noProof="0"/>
              <a:t>Click to Edit Master Title Style </a:t>
            </a:r>
          </a:p>
        </p:txBody>
      </p:sp>
      <p:sp>
        <p:nvSpPr>
          <p:cNvPr id="2" name="Footer Placeholder 1">
            <a:extLst>
              <a:ext uri="{FF2B5EF4-FFF2-40B4-BE49-F238E27FC236}">
                <a16:creationId xmlns:a16="http://schemas.microsoft.com/office/drawing/2014/main" id="{CB69A007-934D-7A4B-9EFA-82044EF4DC33}"/>
              </a:ext>
            </a:extLst>
          </p:cNvPr>
          <p:cNvSpPr>
            <a:spLocks noGrp="1"/>
          </p:cNvSpPr>
          <p:nvPr>
            <p:ph type="ftr" sz="quarter" idx="10"/>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5A154DC2-98C7-4D4B-A17A-AA4731217F17}"/>
              </a:ext>
            </a:extLst>
          </p:cNvPr>
          <p:cNvSpPr>
            <a:spLocks noGrp="1"/>
          </p:cNvSpPr>
          <p:nvPr>
            <p:ph type="sldNum" sz="quarter" idx="11"/>
          </p:nvPr>
        </p:nvSpPr>
        <p:spPr/>
        <p:txBody>
          <a:bodyPr/>
          <a:lstStyle/>
          <a:p>
            <a:fld id="{8699F50C-BE38-4BD0-BA84-9B090E1F2B9B}" type="slidenum">
              <a:rPr lang="en-US" noProof="0" smtClean="0"/>
              <a:t>‹#›</a:t>
            </a:fld>
            <a:endParaRPr lang="en-US" noProof="0" dirty="0"/>
          </a:p>
        </p:txBody>
      </p:sp>
    </p:spTree>
    <p:extLst>
      <p:ext uri="{BB962C8B-B14F-4D97-AF65-F5344CB8AC3E}">
        <p14:creationId xmlns:p14="http://schemas.microsoft.com/office/powerpoint/2010/main" val="658419099"/>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CE2EB-00DF-4EBA-BF1F-D37805D45585}"/>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658918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19" name="Right Triangle 18">
            <a:extLst>
              <a:ext uri="{FF2B5EF4-FFF2-40B4-BE49-F238E27FC236}">
                <a16:creationId xmlns:a16="http://schemas.microsoft.com/office/drawing/2014/main" id="{71D0E8AA-902F-440D-9C55-2A391C22396A}"/>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Parallelogram 16">
            <a:extLst>
              <a:ext uri="{FF2B5EF4-FFF2-40B4-BE49-F238E27FC236}">
                <a16:creationId xmlns:a16="http://schemas.microsoft.com/office/drawing/2014/main" id="{7D937721-835D-4D84-94A3-6C79D4639514}"/>
              </a:ext>
            </a:extLst>
          </p:cNvPr>
          <p:cNvSpPr/>
          <p:nvPr userDrawn="1"/>
        </p:nvSpPr>
        <p:spPr>
          <a:xfrm rot="19958790">
            <a:off x="-637324" y="3588176"/>
            <a:ext cx="3860162" cy="174695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732BB30B-8262-4715-998F-AAF6A81ADFD3}"/>
              </a:ext>
            </a:extLst>
          </p:cNvPr>
          <p:cNvCxnSpPr>
            <a:cxnSpLocks/>
          </p:cNvCxnSpPr>
          <p:nvPr userDrawn="1"/>
        </p:nvCxnSpPr>
        <p:spPr>
          <a:xfrm flipV="1">
            <a:off x="0" y="1010090"/>
            <a:ext cx="1785257"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title="Title">
            <a:extLst>
              <a:ext uri="{FF2B5EF4-FFF2-40B4-BE49-F238E27FC236}">
                <a16:creationId xmlns:a16="http://schemas.microsoft.com/office/drawing/2014/main" id="{4D7EF399-DAA5-44EC-B712-79C755FE84CB}"/>
              </a:ext>
            </a:extLst>
          </p:cNvPr>
          <p:cNvSpPr>
            <a:spLocks noGrp="1"/>
          </p:cNvSpPr>
          <p:nvPr>
            <p:ph type="title" hasCustomPrompt="1"/>
          </p:nvPr>
        </p:nvSpPr>
        <p:spPr>
          <a:xfrm>
            <a:off x="6283842" y="1987420"/>
            <a:ext cx="4911633" cy="1789855"/>
          </a:xfrm>
          <a:prstGeom prst="rect">
            <a:avLst/>
          </a:prstGeom>
        </p:spPr>
        <p:txBody>
          <a:bodyPr anchor="b">
            <a:normAutofit/>
          </a:bodyPr>
          <a:lstStyle>
            <a:lvl1pPr>
              <a:defRPr sz="4000" b="1">
                <a:solidFill>
                  <a:schemeClr val="accent1"/>
                </a:solidFill>
                <a:latin typeface="+mj-lt"/>
                <a:cs typeface="Calibri Light" panose="020F0302020204030204" pitchFamily="34" charset="0"/>
              </a:defRPr>
            </a:lvl1pPr>
          </a:lstStyle>
          <a:p>
            <a:r>
              <a:rPr lang="en-US" noProof="0"/>
              <a:t>Click To Edit Master Title Style</a:t>
            </a:r>
          </a:p>
        </p:txBody>
      </p:sp>
      <p:sp>
        <p:nvSpPr>
          <p:cNvPr id="101" name="Text Placeholder 2" title="Subtitle">
            <a:extLst>
              <a:ext uri="{FF2B5EF4-FFF2-40B4-BE49-F238E27FC236}">
                <a16:creationId xmlns:a16="http://schemas.microsoft.com/office/drawing/2014/main" id="{26D13BFA-61B0-402F-8611-02D3DFDBEBCB}"/>
              </a:ext>
            </a:extLst>
          </p:cNvPr>
          <p:cNvSpPr>
            <a:spLocks noGrp="1"/>
          </p:cNvSpPr>
          <p:nvPr>
            <p:ph type="body" idx="1" hasCustomPrompt="1"/>
          </p:nvPr>
        </p:nvSpPr>
        <p:spPr>
          <a:xfrm>
            <a:off x="6283842" y="3792046"/>
            <a:ext cx="4911633" cy="910580"/>
          </a:xfrm>
          <a:prstGeom prst="rect">
            <a:avLst/>
          </a:prstGeom>
        </p:spPr>
        <p:txBody>
          <a:bodyPr>
            <a:normAutofit/>
          </a:bodyPr>
          <a:lstStyle>
            <a:lvl1pPr marL="0" indent="0">
              <a:buNone/>
              <a:defRPr sz="2000" b="0" i="0" spc="300">
                <a:solidFill>
                  <a:schemeClr val="accent6"/>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21" name="Straight Connector 20">
            <a:extLst>
              <a:ext uri="{FF2B5EF4-FFF2-40B4-BE49-F238E27FC236}">
                <a16:creationId xmlns:a16="http://schemas.microsoft.com/office/drawing/2014/main" id="{DA0A0C24-D997-4E78-951F-AFB51C70EFC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arallelogram 24">
            <a:extLst>
              <a:ext uri="{FF2B5EF4-FFF2-40B4-BE49-F238E27FC236}">
                <a16:creationId xmlns:a16="http://schemas.microsoft.com/office/drawing/2014/main" id="{E123A0CF-50D6-46EC-8BF6-43E38AFCD588}"/>
              </a:ext>
            </a:extLst>
          </p:cNvPr>
          <p:cNvSpPr/>
          <p:nvPr userDrawn="1"/>
        </p:nvSpPr>
        <p:spPr>
          <a:xfrm>
            <a:off x="7754112" y="0"/>
            <a:ext cx="2258568" cy="742819"/>
          </a:xfrm>
          <a:prstGeom prst="parallelogram">
            <a:avLst>
              <a:gd name="adj" fmla="val 19585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26" name="Straight Connector 25">
            <a:extLst>
              <a:ext uri="{FF2B5EF4-FFF2-40B4-BE49-F238E27FC236}">
                <a16:creationId xmlns:a16="http://schemas.microsoft.com/office/drawing/2014/main" id="{2B2F1D2E-B631-4CB1-9448-2B50F8C46316}"/>
              </a:ext>
            </a:extLst>
          </p:cNvPr>
          <p:cNvCxnSpPr>
            <a:cxnSpLocks/>
          </p:cNvCxnSpPr>
          <p:nvPr userDrawn="1"/>
        </p:nvCxnSpPr>
        <p:spPr>
          <a:xfrm flipV="1">
            <a:off x="0" y="408562"/>
            <a:ext cx="6595353"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7" name="Picture Placeholder 26">
            <a:extLst>
              <a:ext uri="{FF2B5EF4-FFF2-40B4-BE49-F238E27FC236}">
                <a16:creationId xmlns:a16="http://schemas.microsoft.com/office/drawing/2014/main" id="{95572AA9-EFAE-4771-B1EE-47E36117377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tx1"/>
                </a:solidFill>
              </a:defRPr>
            </a:lvl1pPr>
          </a:lstStyle>
          <a:p>
            <a:r>
              <a:rPr lang="en-US" noProof="0" dirty="0"/>
              <a:t>Click icon to add picture</a:t>
            </a:r>
          </a:p>
        </p:txBody>
      </p:sp>
      <p:cxnSp>
        <p:nvCxnSpPr>
          <p:cNvPr id="16" name="Straight Connector 15">
            <a:extLst>
              <a:ext uri="{FF2B5EF4-FFF2-40B4-BE49-F238E27FC236}">
                <a16:creationId xmlns:a16="http://schemas.microsoft.com/office/drawing/2014/main" id="{5CF69447-82AD-475F-A3AE-3D7FF61DBFE2}"/>
              </a:ext>
            </a:extLst>
          </p:cNvPr>
          <p:cNvCxnSpPr>
            <a:cxnSpLocks/>
          </p:cNvCxnSpPr>
          <p:nvPr userDrawn="1"/>
        </p:nvCxnSpPr>
        <p:spPr>
          <a:xfrm flipV="1">
            <a:off x="-17837" y="5266944"/>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a16="http://schemas.microsoft.com/office/drawing/2014/main" id="{FC8C82F3-94EE-4B4F-A01D-993A41BC00B1}"/>
              </a:ext>
            </a:extLst>
          </p:cNvPr>
          <p:cNvSpPr/>
          <p:nvPr userDrawn="1"/>
        </p:nvSpPr>
        <p:spPr>
          <a:xfrm rot="19958790">
            <a:off x="-139035" y="3407045"/>
            <a:ext cx="1438399" cy="236580"/>
          </a:xfrm>
          <a:prstGeom prst="parallelogram">
            <a:avLst>
              <a:gd name="adj" fmla="val 5321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123998309"/>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3" pos="143" userDrawn="1">
          <p15:clr>
            <a:srgbClr val="FBAE40"/>
          </p15:clr>
        </p15:guide>
        <p15:guide id="4" orient="horz" pos="4170" userDrawn="1">
          <p15:clr>
            <a:srgbClr val="FBAE40"/>
          </p15:clr>
        </p15:guide>
        <p15:guide id="5" pos="7537" userDrawn="1">
          <p15:clr>
            <a:srgbClr val="FBAE40"/>
          </p15:clr>
        </p15:guide>
        <p15:guide id="6" orient="horz" pos="14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9EB5E956-8933-4751-B348-F81A0B6E840E}"/>
              </a:ext>
            </a:extLst>
          </p:cNvPr>
          <p:cNvSpPr>
            <a:spLocks noGrp="1"/>
          </p:cNvSpPr>
          <p:nvPr>
            <p:ph type="pic" sz="quarter" idx="10" hasCustomPrompt="1"/>
          </p:nvPr>
        </p:nvSpPr>
        <p:spPr>
          <a:xfrm>
            <a:off x="4706912" y="0"/>
            <a:ext cx="7485089" cy="6858000"/>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9115745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Right Picture  and Content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21790C1-778D-449B-9C8D-C9FC1B327D01}"/>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FFFF8FD5-F70C-4F63-B90E-47DD23FC01C3}"/>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p:txBody>
          <a:bodyPr/>
          <a:lstStyle/>
          <a:p>
            <a:fld id="{D9BB3731-526F-4638-85F8-715D717FFC12}" type="slidenum">
              <a:rPr lang="en-US" noProof="0" smtClean="0"/>
              <a:t>‹#›</a:t>
            </a:fld>
            <a:endParaRPr lang="en-US" noProof="0" dirty="0"/>
          </a:p>
        </p:txBody>
      </p:sp>
      <p:sp>
        <p:nvSpPr>
          <p:cNvPr id="6" name="Rectangle 5">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Text Placeholder 2">
            <a:extLst>
              <a:ext uri="{FF2B5EF4-FFF2-40B4-BE49-F238E27FC236}">
                <a16:creationId xmlns:a16="http://schemas.microsoft.com/office/drawing/2014/main" id="{F947FF51-80C5-433A-A515-4334E29588D0}"/>
              </a:ext>
            </a:extLst>
          </p:cNvPr>
          <p:cNvSpPr>
            <a:spLocks noGrp="1"/>
          </p:cNvSpPr>
          <p:nvPr>
            <p:ph type="body" idx="1"/>
          </p:nvPr>
        </p:nvSpPr>
        <p:spPr>
          <a:xfrm>
            <a:off x="862258" y="3095993"/>
            <a:ext cx="5242160" cy="539496"/>
          </a:xfrm>
        </p:spPr>
        <p:txBody>
          <a:bodyPr lIns="0" tIns="0" rIns="0" bIns="0" anchor="b">
            <a:normAutofit/>
          </a:bodyPr>
          <a:lstStyle>
            <a:lvl1pPr marL="0" indent="0">
              <a:buNone/>
              <a:defRPr sz="1800" b="1" i="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0" name="Text Placeholder 2">
            <a:extLst>
              <a:ext uri="{FF2B5EF4-FFF2-40B4-BE49-F238E27FC236}">
                <a16:creationId xmlns:a16="http://schemas.microsoft.com/office/drawing/2014/main" id="{1F5FB13D-D6DC-4762-A443-A1E33781FA69}"/>
              </a:ext>
            </a:extLst>
          </p:cNvPr>
          <p:cNvSpPr>
            <a:spLocks noGrp="1"/>
          </p:cNvSpPr>
          <p:nvPr>
            <p:ph type="body" idx="13"/>
          </p:nvPr>
        </p:nvSpPr>
        <p:spPr>
          <a:xfrm>
            <a:off x="862258" y="3828000"/>
            <a:ext cx="5233742" cy="2175392"/>
          </a:xfrm>
        </p:spPr>
        <p:txBody>
          <a:bodyPr lIns="0" tIns="0" rIns="0" bIns="0" anchor="t" anchorCtr="0">
            <a:normAutofit/>
          </a:bodyPr>
          <a:lstStyle>
            <a:lvl1pPr marL="216000" indent="-216000">
              <a:spcBef>
                <a:spcPts val="600"/>
              </a:spcBef>
              <a:buClr>
                <a:schemeClr val="bg2"/>
              </a:buClr>
              <a:buFont typeface="Wingdings" panose="05000000000000000000" pitchFamily="2" charset="2"/>
              <a:buChar char="§"/>
              <a:defRPr sz="1400" b="0" i="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1" name="Title 1">
            <a:extLst>
              <a:ext uri="{FF2B5EF4-FFF2-40B4-BE49-F238E27FC236}">
                <a16:creationId xmlns:a16="http://schemas.microsoft.com/office/drawing/2014/main" id="{58EFAFB9-41FD-471B-8C26-B5481B74C36E}"/>
              </a:ext>
            </a:extLst>
          </p:cNvPr>
          <p:cNvSpPr>
            <a:spLocks noGrp="1"/>
          </p:cNvSpPr>
          <p:nvPr>
            <p:ph type="title" hasCustomPrompt="1"/>
          </p:nvPr>
        </p:nvSpPr>
        <p:spPr>
          <a:xfrm>
            <a:off x="838200" y="1391821"/>
            <a:ext cx="5262327" cy="1325563"/>
          </a:xfrm>
        </p:spPr>
        <p:txBody>
          <a:bodyPr lIns="0" tIns="0" rIns="0" bIns="0" anchor="b" anchorCtr="0">
            <a:normAutofit/>
          </a:bodyPr>
          <a:lstStyle>
            <a:lvl1pPr marL="0" algn="l" defTabSz="914400" rtl="0" eaLnBrk="1" latinLnBrk="0" hangingPunct="1">
              <a:lnSpc>
                <a:spcPct val="90000"/>
              </a:lnSpc>
              <a:spcBef>
                <a:spcPct val="0"/>
              </a:spcBef>
              <a:buNone/>
              <a:defRPr lang="ru-RU" sz="3600" b="1" kern="1200" dirty="0">
                <a:solidFill>
                  <a:schemeClr val="tx1"/>
                </a:solidFill>
                <a:latin typeface="+mj-lt"/>
                <a:ea typeface="+mj-ea"/>
                <a:cs typeface="+mj-cs"/>
              </a:defRPr>
            </a:lvl1pPr>
          </a:lstStyle>
          <a:p>
            <a:r>
              <a:rPr lang="en-US" noProof="0"/>
              <a:t>CLICK TO EDIT MASTER TITLE</a:t>
            </a:r>
          </a:p>
        </p:txBody>
      </p:sp>
      <p:sp>
        <p:nvSpPr>
          <p:cNvPr id="12" name="Picture Placeholder 13">
            <a:extLst>
              <a:ext uri="{FF2B5EF4-FFF2-40B4-BE49-F238E27FC236}">
                <a16:creationId xmlns:a16="http://schemas.microsoft.com/office/drawing/2014/main" id="{EE15F6C3-281B-4328-BDB8-4C898228A1B0}"/>
              </a:ext>
            </a:extLst>
          </p:cNvPr>
          <p:cNvSpPr>
            <a:spLocks noGrp="1"/>
          </p:cNvSpPr>
          <p:nvPr>
            <p:ph type="pic" sz="quarter" idx="16"/>
          </p:nvPr>
        </p:nvSpPr>
        <p:spPr>
          <a:xfrm>
            <a:off x="839788" y="774398"/>
            <a:ext cx="2331720" cy="539496"/>
          </a:xfrm>
          <a:ln>
            <a:noFill/>
          </a:ln>
        </p:spPr>
        <p:txBody>
          <a:bodyPr anchor="ctr" anchorCtr="0">
            <a:noAutofit/>
          </a:bodyPr>
          <a:lstStyle>
            <a:lvl1pPr marL="0" indent="0" algn="ctr">
              <a:buNone/>
              <a:defRPr sz="1400">
                <a:solidFill>
                  <a:schemeClr val="tx1"/>
                </a:solidFill>
              </a:defRPr>
            </a:lvl1pPr>
          </a:lstStyle>
          <a:p>
            <a:r>
              <a:rPr lang="en-US" noProof="0" dirty="0"/>
              <a:t>Click icon to add picture</a:t>
            </a:r>
          </a:p>
        </p:txBody>
      </p:sp>
      <p:sp>
        <p:nvSpPr>
          <p:cNvPr id="13" name="Picture Placeholder 7">
            <a:extLst>
              <a:ext uri="{FF2B5EF4-FFF2-40B4-BE49-F238E27FC236}">
                <a16:creationId xmlns:a16="http://schemas.microsoft.com/office/drawing/2014/main" id="{BDF13B40-70E6-4C5A-858B-DC39631DE0F6}"/>
              </a:ext>
            </a:extLst>
          </p:cNvPr>
          <p:cNvSpPr>
            <a:spLocks noGrp="1"/>
          </p:cNvSpPr>
          <p:nvPr>
            <p:ph type="pic" sz="quarter" idx="17"/>
          </p:nvPr>
        </p:nvSpPr>
        <p:spPr>
          <a:xfrm>
            <a:off x="6959600" y="0"/>
            <a:ext cx="4370388" cy="6057900"/>
          </a:xfrm>
        </p:spPr>
        <p:txBody>
          <a:bodyPr tIns="756000" rIns="72000" anchor="ctr" anchorCtr="0">
            <a:normAutofit/>
          </a:bodyPr>
          <a:lstStyle>
            <a:lvl1pPr marL="0" indent="0" algn="ctr">
              <a:buNone/>
              <a:defRPr sz="1800"/>
            </a:lvl1pPr>
          </a:lstStyle>
          <a:p>
            <a:r>
              <a:rPr lang="en-US" noProof="0" dirty="0"/>
              <a:t>Click icon to add picture</a:t>
            </a:r>
          </a:p>
        </p:txBody>
      </p:sp>
      <p:sp>
        <p:nvSpPr>
          <p:cNvPr id="14" name="Rectangle 9" descr="Rectangle shape">
            <a:extLst>
              <a:ext uri="{FF2B5EF4-FFF2-40B4-BE49-F238E27FC236}">
                <a16:creationId xmlns:a16="http://schemas.microsoft.com/office/drawing/2014/main" id="{A7050B34-5735-49CB-A564-B50456B9E4D8}"/>
              </a:ext>
            </a:extLst>
          </p:cNvPr>
          <p:cNvSpPr/>
          <p:nvPr userDrawn="1"/>
        </p:nvSpPr>
        <p:spPr>
          <a:xfrm>
            <a:off x="0" y="2816577"/>
            <a:ext cx="3064476"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639228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01">
    <p:spTree>
      <p:nvGrpSpPr>
        <p:cNvPr id="1" name=""/>
        <p:cNvGrpSpPr/>
        <p:nvPr/>
      </p:nvGrpSpPr>
      <p:grpSpPr>
        <a:xfrm>
          <a:off x="0" y="0"/>
          <a:ext cx="0" cy="0"/>
          <a:chOff x="0" y="0"/>
          <a:chExt cx="0" cy="0"/>
        </a:xfrm>
      </p:grpSpPr>
      <p:sp>
        <p:nvSpPr>
          <p:cNvPr id="3" name="Content Placeholder 2" title="Bullet Points">
            <a:extLst>
              <a:ext uri="{FF2B5EF4-FFF2-40B4-BE49-F238E27FC236}">
                <a16:creationId xmlns:a16="http://schemas.microsoft.com/office/drawing/2014/main" id="{BFD7EA17-BE66-4636-9684-F93562587911}"/>
              </a:ext>
            </a:extLst>
          </p:cNvPr>
          <p:cNvSpPr>
            <a:spLocks noGrp="1"/>
          </p:cNvSpPr>
          <p:nvPr>
            <p:ph idx="1"/>
          </p:nvPr>
        </p:nvSpPr>
        <p:spPr>
          <a:xfrm>
            <a:off x="531378" y="3196915"/>
            <a:ext cx="4942829" cy="2958275"/>
          </a:xfrm>
          <a:prstGeom prst="rect">
            <a:avLst/>
          </a:prstGeom>
        </p:spPr>
        <p:txBody>
          <a:bodyPr>
            <a:normAutofit/>
          </a:bodyPr>
          <a:lstStyle>
            <a:lvl1pPr>
              <a:buClr>
                <a:schemeClr val="accent2"/>
              </a:buClr>
              <a:defRPr sz="2400">
                <a:solidFill>
                  <a:schemeClr val="tx1"/>
                </a:solidFill>
              </a:defRPr>
            </a:lvl1pPr>
            <a:lvl2pPr>
              <a:buClr>
                <a:schemeClr val="accent2"/>
              </a:buClr>
              <a:defRPr sz="20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 name="Right Triangle 23">
            <a:extLst>
              <a:ext uri="{FF2B5EF4-FFF2-40B4-BE49-F238E27FC236}">
                <a16:creationId xmlns:a16="http://schemas.microsoft.com/office/drawing/2014/main" id="{BD6ACE60-499D-41AB-89C4-D537D7C3D22A}"/>
              </a:ext>
            </a:extLst>
          </p:cNvPr>
          <p:cNvSpPr/>
          <p:nvPr userDrawn="1"/>
        </p:nvSpPr>
        <p:spPr>
          <a:xfrm flipH="1" flipV="1">
            <a:off x="1839686" y="-6"/>
            <a:ext cx="10352314" cy="5638806"/>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Parallelogram 24">
            <a:extLst>
              <a:ext uri="{FF2B5EF4-FFF2-40B4-BE49-F238E27FC236}">
                <a16:creationId xmlns:a16="http://schemas.microsoft.com/office/drawing/2014/main" id="{18C08F43-D42B-4CF1-912F-BC83D72AB415}"/>
              </a:ext>
            </a:extLst>
          </p:cNvPr>
          <p:cNvSpPr/>
          <p:nvPr userDrawn="1"/>
        </p:nvSpPr>
        <p:spPr>
          <a:xfrm flipH="1">
            <a:off x="2978150" y="-5"/>
            <a:ext cx="4121150" cy="1308105"/>
          </a:xfrm>
          <a:prstGeom prst="parallelogram">
            <a:avLst>
              <a:gd name="adj" fmla="val 18638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34" name="Straight Connector 33">
            <a:extLst>
              <a:ext uri="{FF2B5EF4-FFF2-40B4-BE49-F238E27FC236}">
                <a16:creationId xmlns:a16="http://schemas.microsoft.com/office/drawing/2014/main" id="{1411C731-2333-41B0-927A-0A48EEC79964}"/>
              </a:ext>
            </a:extLst>
          </p:cNvPr>
          <p:cNvCxnSpPr>
            <a:cxnSpLocks/>
          </p:cNvCxnSpPr>
          <p:nvPr userDrawn="1"/>
        </p:nvCxnSpPr>
        <p:spPr>
          <a:xfrm flipV="1">
            <a:off x="6375400" y="5047077"/>
            <a:ext cx="1524574" cy="1803400"/>
          </a:xfrm>
          <a:prstGeom prst="line">
            <a:avLst/>
          </a:prstGeom>
          <a:ln>
            <a:solidFill>
              <a:srgbClr val="EAB200"/>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a16="http://schemas.microsoft.com/office/drawing/2014/main" id="{D71EE635-EA0C-4139-8160-AE1EAD13AAEB}"/>
              </a:ext>
            </a:extLst>
          </p:cNvPr>
          <p:cNvSpPr>
            <a:spLocks noGrp="1"/>
          </p:cNvSpPr>
          <p:nvPr userDrawn="1">
            <p:ph type="body" sz="quarter" idx="13" hasCustomPrompt="1"/>
          </p:nvPr>
        </p:nvSpPr>
        <p:spPr>
          <a:xfrm>
            <a:off x="531379" y="2563477"/>
            <a:ext cx="7342631" cy="608895"/>
          </a:xfrm>
          <a:prstGeom prst="rect">
            <a:avLst/>
          </a:prstGeom>
        </p:spPr>
        <p:txBody>
          <a:bodyPr/>
          <a:lstStyle>
            <a:lvl1pPr marL="0" indent="0">
              <a:buNone/>
              <a:defRPr sz="2000" spc="300">
                <a:solidFill>
                  <a:schemeClr val="accent6"/>
                </a:solidFill>
              </a:defRPr>
            </a:lvl1pPr>
            <a:lvl2pPr marL="457200" indent="0">
              <a:buNone/>
              <a:defRPr/>
            </a:lvl2pPr>
          </a:lstStyle>
          <a:p>
            <a:pPr lvl="0"/>
            <a:r>
              <a:rPr lang="en-US" noProof="0"/>
              <a:t>CLICK TO SUBTITLE STYLE</a:t>
            </a:r>
          </a:p>
        </p:txBody>
      </p:sp>
      <p:sp>
        <p:nvSpPr>
          <p:cNvPr id="2" name="Title 1" title="Title ">
            <a:extLst>
              <a:ext uri="{FF2B5EF4-FFF2-40B4-BE49-F238E27FC236}">
                <a16:creationId xmlns:a16="http://schemas.microsoft.com/office/drawing/2014/main" id="{20237B57-91C6-4F8B-8AA0-18FA50B0FD1D}"/>
              </a:ext>
            </a:extLst>
          </p:cNvPr>
          <p:cNvSpPr>
            <a:spLocks noGrp="1"/>
          </p:cNvSpPr>
          <p:nvPr userDrawn="1">
            <p:ph type="title" hasCustomPrompt="1"/>
          </p:nvPr>
        </p:nvSpPr>
        <p:spPr>
          <a:xfrm>
            <a:off x="531378" y="1308484"/>
            <a:ext cx="7342622" cy="1215566"/>
          </a:xfrm>
          <a:prstGeom prst="rect">
            <a:avLst/>
          </a:prstGeom>
        </p:spPr>
        <p:txBody>
          <a:bodyPr anchor="b">
            <a:normAutofit/>
          </a:bodyPr>
          <a:lstStyle>
            <a:lvl1pPr>
              <a:defRPr sz="4400" b="1">
                <a:solidFill>
                  <a:schemeClr val="accent1"/>
                </a:solidFill>
              </a:defRPr>
            </a:lvl1pPr>
          </a:lstStyle>
          <a:p>
            <a:r>
              <a:rPr lang="en-US" noProof="0"/>
              <a:t>Click to Edit </a:t>
            </a:r>
            <a:br>
              <a:rPr lang="en-US" noProof="0"/>
            </a:br>
            <a:r>
              <a:rPr lang="en-US" noProof="0"/>
              <a:t>Master Title Style </a:t>
            </a:r>
          </a:p>
        </p:txBody>
      </p:sp>
      <p:sp>
        <p:nvSpPr>
          <p:cNvPr id="15" name="Picture Placeholder 14">
            <a:extLst>
              <a:ext uri="{FF2B5EF4-FFF2-40B4-BE49-F238E27FC236}">
                <a16:creationId xmlns:a16="http://schemas.microsoft.com/office/drawing/2014/main" id="{FE1FADFB-0A3D-40F7-9B40-368DECD971E1}"/>
              </a:ext>
            </a:extLst>
          </p:cNvPr>
          <p:cNvSpPr>
            <a:spLocks noGrp="1"/>
          </p:cNvSpPr>
          <p:nvPr>
            <p:ph type="pic" sz="quarter" idx="10"/>
          </p:nvPr>
        </p:nvSpPr>
        <p:spPr>
          <a:xfrm>
            <a:off x="6604000" y="0"/>
            <a:ext cx="5588000" cy="6872249"/>
          </a:xfrm>
          <a:custGeom>
            <a:avLst/>
            <a:gdLst>
              <a:gd name="connsiteX0" fmla="*/ 3876237 w 5588000"/>
              <a:gd name="connsiteY0" fmla="*/ 5431883 h 6872249"/>
              <a:gd name="connsiteX1" fmla="*/ 4953000 w 5588000"/>
              <a:gd name="connsiteY1" fmla="*/ 5431883 h 6872249"/>
              <a:gd name="connsiteX2" fmla="*/ 3769163 w 5588000"/>
              <a:gd name="connsiteY2" fmla="*/ 6872249 h 6872249"/>
              <a:gd name="connsiteX3" fmla="*/ 2692400 w 5588000"/>
              <a:gd name="connsiteY3" fmla="*/ 6872249 h 6872249"/>
              <a:gd name="connsiteX4" fmla="*/ 2479230 w 5588000"/>
              <a:gd name="connsiteY4" fmla="*/ 2870200 h 6872249"/>
              <a:gd name="connsiteX5" fmla="*/ 3175000 w 5588000"/>
              <a:gd name="connsiteY5" fmla="*/ 2870200 h 6872249"/>
              <a:gd name="connsiteX6" fmla="*/ 1965770 w 5588000"/>
              <a:gd name="connsiteY6" fmla="*/ 4310566 h 6872249"/>
              <a:gd name="connsiteX7" fmla="*/ 1270000 w 5588000"/>
              <a:gd name="connsiteY7" fmla="*/ 4310566 h 6872249"/>
              <a:gd name="connsiteX8" fmla="*/ 5575300 w 5588000"/>
              <a:gd name="connsiteY8" fmla="*/ 139700 h 6872249"/>
              <a:gd name="connsiteX9" fmla="*/ 5575300 w 5588000"/>
              <a:gd name="connsiteY9" fmla="*/ 3238583 h 6872249"/>
              <a:gd name="connsiteX10" fmla="*/ 2571663 w 5588000"/>
              <a:gd name="connsiteY10" fmla="*/ 6858000 h 6872249"/>
              <a:gd name="connsiteX11" fmla="*/ 0 w 5588000"/>
              <a:gd name="connsiteY11" fmla="*/ 6858000 h 6872249"/>
              <a:gd name="connsiteX12" fmla="*/ 4256761 w 5588000"/>
              <a:gd name="connsiteY12" fmla="*/ 0 h 6872249"/>
              <a:gd name="connsiteX13" fmla="*/ 5588000 w 5588000"/>
              <a:gd name="connsiteY13" fmla="*/ 0 h 6872249"/>
              <a:gd name="connsiteX14" fmla="*/ 3274339 w 5588000"/>
              <a:gd name="connsiteY14" fmla="*/ 2755900 h 6872249"/>
              <a:gd name="connsiteX15" fmla="*/ 1943100 w 5588000"/>
              <a:gd name="connsiteY15" fmla="*/ 2755900 h 687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88000" h="6872249">
                <a:moveTo>
                  <a:pt x="3876237" y="5431883"/>
                </a:moveTo>
                <a:lnTo>
                  <a:pt x="4953000" y="5431883"/>
                </a:lnTo>
                <a:lnTo>
                  <a:pt x="3769163" y="6872249"/>
                </a:lnTo>
                <a:lnTo>
                  <a:pt x="2692400" y="6872249"/>
                </a:lnTo>
                <a:close/>
                <a:moveTo>
                  <a:pt x="2479230" y="2870200"/>
                </a:moveTo>
                <a:lnTo>
                  <a:pt x="3175000" y="2870200"/>
                </a:lnTo>
                <a:lnTo>
                  <a:pt x="1965770" y="4310566"/>
                </a:lnTo>
                <a:lnTo>
                  <a:pt x="1270000" y="4310566"/>
                </a:lnTo>
                <a:close/>
                <a:moveTo>
                  <a:pt x="5575300" y="139700"/>
                </a:moveTo>
                <a:lnTo>
                  <a:pt x="5575300" y="3238583"/>
                </a:lnTo>
                <a:lnTo>
                  <a:pt x="2571663" y="6858000"/>
                </a:lnTo>
                <a:lnTo>
                  <a:pt x="0" y="6858000"/>
                </a:lnTo>
                <a:close/>
                <a:moveTo>
                  <a:pt x="4256761" y="0"/>
                </a:moveTo>
                <a:lnTo>
                  <a:pt x="5588000" y="0"/>
                </a:lnTo>
                <a:lnTo>
                  <a:pt x="3274339" y="2755900"/>
                </a:lnTo>
                <a:lnTo>
                  <a:pt x="1943100" y="2755900"/>
                </a:lnTo>
                <a:close/>
              </a:path>
            </a:pathLst>
          </a:custGeom>
          <a:solidFill>
            <a:schemeClr val="bg1">
              <a:lumMod val="85000"/>
            </a:schemeClr>
          </a:solidFill>
        </p:spPr>
        <p:txBody>
          <a:bodyPr wrap="square" anchor="ctr">
            <a:noAutofit/>
          </a:bodyPr>
          <a:lstStyle>
            <a:lvl1pPr marL="0" indent="0" algn="ctr">
              <a:buNone/>
              <a:defRPr>
                <a:solidFill>
                  <a:schemeClr val="tx1"/>
                </a:solidFill>
              </a:defRPr>
            </a:lvl1pPr>
          </a:lstStyle>
          <a:p>
            <a:r>
              <a:rPr lang="en-US" noProof="0" dirty="0"/>
              <a:t>Click icon to add picture</a:t>
            </a:r>
          </a:p>
        </p:txBody>
      </p:sp>
      <p:sp>
        <p:nvSpPr>
          <p:cNvPr id="4" name="Footer Placeholder 3">
            <a:extLst>
              <a:ext uri="{FF2B5EF4-FFF2-40B4-BE49-F238E27FC236}">
                <a16:creationId xmlns:a16="http://schemas.microsoft.com/office/drawing/2014/main" id="{5ADB14A5-A767-774C-85B8-68EF914689F6}"/>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D4B9B51B-EAA9-4B4D-A4F6-470CD95DAA79}"/>
              </a:ext>
            </a:extLst>
          </p:cNvPr>
          <p:cNvSpPr>
            <a:spLocks noGrp="1"/>
          </p:cNvSpPr>
          <p:nvPr>
            <p:ph type="sldNum" sz="quarter" idx="15"/>
          </p:nvPr>
        </p:nvSpPr>
        <p:spPr/>
        <p:txBody>
          <a:bodyPr/>
          <a:lstStyle/>
          <a:p>
            <a:fld id="{8699F50C-BE38-4BD0-BA84-9B090E1F2B9B}" type="slidenum">
              <a:rPr lang="en-US" noProof="0" smtClean="0"/>
              <a:t>‹#›</a:t>
            </a:fld>
            <a:endParaRPr lang="en-US" noProof="0" dirty="0"/>
          </a:p>
        </p:txBody>
      </p:sp>
    </p:spTree>
    <p:extLst>
      <p:ext uri="{BB962C8B-B14F-4D97-AF65-F5344CB8AC3E}">
        <p14:creationId xmlns:p14="http://schemas.microsoft.com/office/powerpoint/2010/main" val="3442230584"/>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41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02">
    <p:spTree>
      <p:nvGrpSpPr>
        <p:cNvPr id="1" name=""/>
        <p:cNvGrpSpPr/>
        <p:nvPr/>
      </p:nvGrpSpPr>
      <p:grpSpPr>
        <a:xfrm>
          <a:off x="0" y="0"/>
          <a:ext cx="0" cy="0"/>
          <a:chOff x="0" y="0"/>
          <a:chExt cx="0" cy="0"/>
        </a:xfrm>
      </p:grpSpPr>
      <p:sp>
        <p:nvSpPr>
          <p:cNvPr id="35" name="Right Triangle 34">
            <a:extLst>
              <a:ext uri="{FF2B5EF4-FFF2-40B4-BE49-F238E27FC236}">
                <a16:creationId xmlns:a16="http://schemas.microsoft.com/office/drawing/2014/main" id="{805F1696-7D6B-4055-94C3-E4C179F63596}"/>
              </a:ext>
            </a:extLst>
          </p:cNvPr>
          <p:cNvSpPr/>
          <p:nvPr userDrawn="1"/>
        </p:nvSpPr>
        <p:spPr>
          <a:xfrm flipH="1" flipV="1">
            <a:off x="1839686" y="-6"/>
            <a:ext cx="10352314" cy="5638806"/>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Picture Placeholder 17">
            <a:extLst>
              <a:ext uri="{FF2B5EF4-FFF2-40B4-BE49-F238E27FC236}">
                <a16:creationId xmlns:a16="http://schemas.microsoft.com/office/drawing/2014/main" id="{8B9EC3A9-7039-403A-9414-429521308AE7}"/>
              </a:ext>
            </a:extLst>
          </p:cNvPr>
          <p:cNvSpPr>
            <a:spLocks noGrp="1"/>
          </p:cNvSpPr>
          <p:nvPr>
            <p:ph type="pic" sz="quarter" idx="14"/>
          </p:nvPr>
        </p:nvSpPr>
        <p:spPr>
          <a:xfrm>
            <a:off x="6170177" y="1435100"/>
            <a:ext cx="6021821" cy="5422900"/>
          </a:xfrm>
          <a:custGeom>
            <a:avLst/>
            <a:gdLst>
              <a:gd name="connsiteX0" fmla="*/ 6021821 w 6021821"/>
              <a:gd name="connsiteY0" fmla="*/ 0 h 5422900"/>
              <a:gd name="connsiteX1" fmla="*/ 6021821 w 6021821"/>
              <a:gd name="connsiteY1" fmla="*/ 5422900 h 5422900"/>
              <a:gd name="connsiteX2" fmla="*/ 0 w 6021821"/>
              <a:gd name="connsiteY2" fmla="*/ 5422900 h 5422900"/>
            </a:gdLst>
            <a:ahLst/>
            <a:cxnLst>
              <a:cxn ang="0">
                <a:pos x="connsiteX0" y="connsiteY0"/>
              </a:cxn>
              <a:cxn ang="0">
                <a:pos x="connsiteX1" y="connsiteY1"/>
              </a:cxn>
              <a:cxn ang="0">
                <a:pos x="connsiteX2" y="connsiteY2"/>
              </a:cxn>
            </a:cxnLst>
            <a:rect l="l" t="t" r="r" b="b"/>
            <a:pathLst>
              <a:path w="6021821" h="5422900">
                <a:moveTo>
                  <a:pt x="6021821" y="0"/>
                </a:moveTo>
                <a:lnTo>
                  <a:pt x="6021821" y="5422900"/>
                </a:lnTo>
                <a:lnTo>
                  <a:pt x="0" y="5422900"/>
                </a:lnTo>
                <a:close/>
              </a:path>
            </a:pathLst>
          </a:custGeom>
          <a:solidFill>
            <a:schemeClr val="bg1">
              <a:lumMod val="85000"/>
            </a:schemeClr>
          </a:solidFill>
        </p:spPr>
        <p:txBody>
          <a:bodyPr wrap="square" rIns="365760" anchor="ctr">
            <a:noAutofit/>
          </a:bodyPr>
          <a:lstStyle>
            <a:lvl1pPr marL="0" indent="0" algn="r">
              <a:buNone/>
              <a:defRPr>
                <a:solidFill>
                  <a:schemeClr val="tx1"/>
                </a:solidFill>
              </a:defRPr>
            </a:lvl1pPr>
          </a:lstStyle>
          <a:p>
            <a:r>
              <a:rPr lang="en-US" noProof="0" dirty="0"/>
              <a:t>Click icon to add picture</a:t>
            </a:r>
          </a:p>
        </p:txBody>
      </p:sp>
      <p:sp>
        <p:nvSpPr>
          <p:cNvPr id="3" name="Content Placeholder 2" title="Bullet Points">
            <a:extLst>
              <a:ext uri="{FF2B5EF4-FFF2-40B4-BE49-F238E27FC236}">
                <a16:creationId xmlns:a16="http://schemas.microsoft.com/office/drawing/2014/main" id="{BFD7EA17-BE66-4636-9684-F93562587911}"/>
              </a:ext>
            </a:extLst>
          </p:cNvPr>
          <p:cNvSpPr>
            <a:spLocks noGrp="1"/>
          </p:cNvSpPr>
          <p:nvPr>
            <p:ph idx="1"/>
          </p:nvPr>
        </p:nvSpPr>
        <p:spPr>
          <a:xfrm>
            <a:off x="531378" y="3196915"/>
            <a:ext cx="4942829" cy="2958275"/>
          </a:xfrm>
          <a:prstGeom prst="rect">
            <a:avLst/>
          </a:prstGeom>
        </p:spPr>
        <p:txBody>
          <a:bodyPr>
            <a:normAutofit/>
          </a:bodyPr>
          <a:lstStyle>
            <a:lvl1pPr>
              <a:buClr>
                <a:schemeClr val="accent2"/>
              </a:buClr>
              <a:defRPr sz="2400">
                <a:solidFill>
                  <a:schemeClr val="tx1"/>
                </a:solidFill>
              </a:defRPr>
            </a:lvl1pPr>
            <a:lvl2pPr>
              <a:buClr>
                <a:schemeClr val="accent2"/>
              </a:buClr>
              <a:defRPr sz="20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 name="Parallelogram 24">
            <a:extLst>
              <a:ext uri="{FF2B5EF4-FFF2-40B4-BE49-F238E27FC236}">
                <a16:creationId xmlns:a16="http://schemas.microsoft.com/office/drawing/2014/main" id="{18C08F43-D42B-4CF1-912F-BC83D72AB415}"/>
              </a:ext>
            </a:extLst>
          </p:cNvPr>
          <p:cNvSpPr/>
          <p:nvPr userDrawn="1"/>
        </p:nvSpPr>
        <p:spPr>
          <a:xfrm flipH="1">
            <a:off x="2978150" y="-5"/>
            <a:ext cx="4121150" cy="1308105"/>
          </a:xfrm>
          <a:prstGeom prst="parallelogram">
            <a:avLst>
              <a:gd name="adj" fmla="val 18638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34" name="Straight Connector 33">
            <a:extLst>
              <a:ext uri="{FF2B5EF4-FFF2-40B4-BE49-F238E27FC236}">
                <a16:creationId xmlns:a16="http://schemas.microsoft.com/office/drawing/2014/main" id="{1411C731-2333-41B0-927A-0A48EEC79964}"/>
              </a:ext>
            </a:extLst>
          </p:cNvPr>
          <p:cNvCxnSpPr>
            <a:cxnSpLocks/>
          </p:cNvCxnSpPr>
          <p:nvPr userDrawn="1"/>
        </p:nvCxnSpPr>
        <p:spPr>
          <a:xfrm flipV="1">
            <a:off x="10352314" y="1185452"/>
            <a:ext cx="1839685" cy="163394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a16="http://schemas.microsoft.com/office/drawing/2014/main" id="{D71EE635-EA0C-4139-8160-AE1EAD13AAEB}"/>
              </a:ext>
            </a:extLst>
          </p:cNvPr>
          <p:cNvSpPr>
            <a:spLocks noGrp="1"/>
          </p:cNvSpPr>
          <p:nvPr userDrawn="1">
            <p:ph type="body" sz="quarter" idx="13" hasCustomPrompt="1"/>
          </p:nvPr>
        </p:nvSpPr>
        <p:spPr>
          <a:xfrm>
            <a:off x="531379" y="2563477"/>
            <a:ext cx="7342621" cy="608895"/>
          </a:xfrm>
          <a:prstGeom prst="rect">
            <a:avLst/>
          </a:prstGeom>
        </p:spPr>
        <p:txBody>
          <a:bodyPr/>
          <a:lstStyle>
            <a:lvl1pPr marL="0" indent="0">
              <a:buNone/>
              <a:defRPr sz="2000" spc="300">
                <a:solidFill>
                  <a:schemeClr val="accent6"/>
                </a:solidFill>
              </a:defRPr>
            </a:lvl1pPr>
            <a:lvl2pPr marL="457200" indent="0">
              <a:buNone/>
              <a:defRPr/>
            </a:lvl2pPr>
          </a:lstStyle>
          <a:p>
            <a:pPr lvl="0"/>
            <a:r>
              <a:rPr lang="en-US" noProof="0"/>
              <a:t>CLICK TO SUBTITLE STYLE</a:t>
            </a:r>
          </a:p>
        </p:txBody>
      </p:sp>
      <p:sp>
        <p:nvSpPr>
          <p:cNvPr id="17" name="TextBox 16">
            <a:extLst>
              <a:ext uri="{FF2B5EF4-FFF2-40B4-BE49-F238E27FC236}">
                <a16:creationId xmlns:a16="http://schemas.microsoft.com/office/drawing/2014/main" id="{3EB154C1-CE47-4220-9832-4FD0868A64A8}"/>
              </a:ext>
            </a:extLst>
          </p:cNvPr>
          <p:cNvSpPr txBox="1"/>
          <p:nvPr userDrawn="1"/>
        </p:nvSpPr>
        <p:spPr>
          <a:xfrm>
            <a:off x="11073384" y="237744"/>
            <a:ext cx="814647" cy="615553"/>
          </a:xfrm>
          <a:prstGeom prst="rect">
            <a:avLst/>
          </a:prstGeom>
          <a:noFill/>
        </p:spPr>
        <p:txBody>
          <a:bodyPr wrap="none" rtlCol="0">
            <a:spAutoFit/>
          </a:bodyPr>
          <a:lstStyle/>
          <a:p>
            <a:r>
              <a:rPr lang="en-US" sz="3400" b="1" noProof="0" dirty="0">
                <a:solidFill>
                  <a:schemeClr val="accent1"/>
                </a:solidFill>
                <a:latin typeface="Arial Black" panose="020B0A04020102020204" pitchFamily="34" charset="0"/>
              </a:rPr>
              <a:t>FR</a:t>
            </a:r>
          </a:p>
        </p:txBody>
      </p:sp>
      <p:sp>
        <p:nvSpPr>
          <p:cNvPr id="19" name="Title 1" title="Title ">
            <a:extLst>
              <a:ext uri="{FF2B5EF4-FFF2-40B4-BE49-F238E27FC236}">
                <a16:creationId xmlns:a16="http://schemas.microsoft.com/office/drawing/2014/main" id="{2DB9D671-9FC8-4306-96B7-D9D585694B83}"/>
              </a:ext>
            </a:extLst>
          </p:cNvPr>
          <p:cNvSpPr>
            <a:spLocks noGrp="1"/>
          </p:cNvSpPr>
          <p:nvPr>
            <p:ph type="title" hasCustomPrompt="1"/>
          </p:nvPr>
        </p:nvSpPr>
        <p:spPr>
          <a:xfrm>
            <a:off x="531378" y="1308484"/>
            <a:ext cx="7342622" cy="1215566"/>
          </a:xfrm>
          <a:prstGeom prst="rect">
            <a:avLst/>
          </a:prstGeom>
        </p:spPr>
        <p:txBody>
          <a:bodyPr anchor="b">
            <a:normAutofit/>
          </a:bodyPr>
          <a:lstStyle>
            <a:lvl1pPr>
              <a:defRPr sz="4400" b="1">
                <a:solidFill>
                  <a:schemeClr val="accent1"/>
                </a:solidFill>
              </a:defRPr>
            </a:lvl1pPr>
          </a:lstStyle>
          <a:p>
            <a:r>
              <a:rPr lang="en-US" noProof="0"/>
              <a:t>Click to Edit </a:t>
            </a:r>
            <a:br>
              <a:rPr lang="en-US" noProof="0"/>
            </a:br>
            <a:r>
              <a:rPr lang="en-US" noProof="0"/>
              <a:t>Master Title Style </a:t>
            </a:r>
          </a:p>
        </p:txBody>
      </p:sp>
      <p:sp>
        <p:nvSpPr>
          <p:cNvPr id="2" name="Footer Placeholder 1">
            <a:extLst>
              <a:ext uri="{FF2B5EF4-FFF2-40B4-BE49-F238E27FC236}">
                <a16:creationId xmlns:a16="http://schemas.microsoft.com/office/drawing/2014/main" id="{6E55A0B9-F639-8643-9C4D-B93B8EE21A79}"/>
              </a:ext>
            </a:extLst>
          </p:cNvPr>
          <p:cNvSpPr>
            <a:spLocks noGrp="1"/>
          </p:cNvSpPr>
          <p:nvPr>
            <p:ph type="ftr" sz="quarter" idx="15"/>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D0C29282-8AC7-494D-9A8E-A26C7F69948F}"/>
              </a:ext>
            </a:extLst>
          </p:cNvPr>
          <p:cNvSpPr>
            <a:spLocks noGrp="1"/>
          </p:cNvSpPr>
          <p:nvPr>
            <p:ph type="sldNum" sz="quarter" idx="16"/>
          </p:nvPr>
        </p:nvSpPr>
        <p:spPr/>
        <p:txBody>
          <a:bodyPr/>
          <a:lstStyle/>
          <a:p>
            <a:fld id="{8699F50C-BE38-4BD0-BA84-9B090E1F2B9B}" type="slidenum">
              <a:rPr lang="en-US" noProof="0" smtClean="0"/>
              <a:t>‹#›</a:t>
            </a:fld>
            <a:endParaRPr lang="en-US" noProof="0" dirty="0"/>
          </a:p>
        </p:txBody>
      </p:sp>
    </p:spTree>
    <p:extLst>
      <p:ext uri="{BB962C8B-B14F-4D97-AF65-F5344CB8AC3E}">
        <p14:creationId xmlns:p14="http://schemas.microsoft.com/office/powerpoint/2010/main" val="4283110927"/>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41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ion with Subtitle">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7" name="Text Placeholder 2">
            <a:extLst>
              <a:ext uri="{FF2B5EF4-FFF2-40B4-BE49-F238E27FC236}">
                <a16:creationId xmlns:a16="http://schemas.microsoft.com/office/drawing/2014/main" id="{B2E19FBD-2379-4B3B-910D-F51E007CB63F}"/>
              </a:ext>
            </a:extLst>
          </p:cNvPr>
          <p:cNvSpPr>
            <a:spLocks noGrp="1"/>
          </p:cNvSpPr>
          <p:nvPr userDrawn="1">
            <p:ph type="body" idx="1"/>
          </p:nvPr>
        </p:nvSpPr>
        <p:spPr>
          <a:xfrm>
            <a:off x="520698" y="2104888"/>
            <a:ext cx="5475290" cy="781188"/>
          </a:xfrm>
          <a:prstGeom prst="rect">
            <a:avLst/>
          </a:prstGeom>
        </p:spPr>
        <p:txBody>
          <a:bodyPr anchor="b">
            <a:normAutofit/>
          </a:bodyPr>
          <a:lstStyle>
            <a:lvl1pPr marL="0" indent="0">
              <a:lnSpc>
                <a:spcPct val="100000"/>
              </a:lnSpc>
              <a:spcBef>
                <a:spcPts val="0"/>
              </a:spcBef>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8" name="Content Placeholder 3" title="Bullet Points">
            <a:extLst>
              <a:ext uri="{FF2B5EF4-FFF2-40B4-BE49-F238E27FC236}">
                <a16:creationId xmlns:a16="http://schemas.microsoft.com/office/drawing/2014/main" id="{8715E757-6584-4841-8154-C92E70E0CD6B}"/>
              </a:ext>
            </a:extLst>
          </p:cNvPr>
          <p:cNvSpPr>
            <a:spLocks noGrp="1"/>
          </p:cNvSpPr>
          <p:nvPr userDrawn="1">
            <p:ph sz="half" idx="13"/>
          </p:nvPr>
        </p:nvSpPr>
        <p:spPr>
          <a:xfrm>
            <a:off x="520698" y="2886076"/>
            <a:ext cx="5475290" cy="3232149"/>
          </a:xfrm>
          <a:prstGeom prst="rect">
            <a:avLst/>
          </a:prstGeom>
        </p:spPr>
        <p:txBody>
          <a:bodyPr>
            <a:normAutofit/>
          </a:bodyPr>
          <a:lstStyle>
            <a:lvl1pPr>
              <a:defRPr lang="en-US" dirty="0">
                <a:solidFill>
                  <a:schemeClr val="tx1"/>
                </a:solidFill>
              </a:defRPr>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en-IN" dirty="0">
                <a:solidFill>
                  <a:schemeClr val="tx1"/>
                </a:solidFill>
              </a:defRPr>
            </a:lvl5pPr>
          </a:lstStyle>
          <a:p>
            <a:pPr lvl="0">
              <a:buClr>
                <a:schemeClr val="accent2"/>
              </a:buClr>
            </a:pPr>
            <a:r>
              <a:rPr lang="en-US" noProof="0"/>
              <a:t>Click to edit Master text styles</a:t>
            </a:r>
          </a:p>
          <a:p>
            <a:pPr lvl="1">
              <a:buClr>
                <a:schemeClr val="accent2"/>
              </a:buClr>
            </a:pPr>
            <a:r>
              <a:rPr lang="en-US" noProof="0"/>
              <a:t>Second level</a:t>
            </a:r>
          </a:p>
          <a:p>
            <a:pPr lvl="2">
              <a:buClr>
                <a:schemeClr val="accent2"/>
              </a:buClr>
            </a:pPr>
            <a:r>
              <a:rPr lang="en-US" noProof="0"/>
              <a:t>Third level</a:t>
            </a:r>
          </a:p>
          <a:p>
            <a:pPr lvl="3">
              <a:buClr>
                <a:schemeClr val="accent2"/>
              </a:buClr>
            </a:pPr>
            <a:r>
              <a:rPr lang="en-US" noProof="0"/>
              <a:t>Fourth level</a:t>
            </a:r>
          </a:p>
          <a:p>
            <a:pPr lvl="4">
              <a:buClr>
                <a:schemeClr val="accent2"/>
              </a:buClr>
            </a:pPr>
            <a:r>
              <a:rPr lang="en-US" noProof="0"/>
              <a:t>Fifth level</a:t>
            </a:r>
          </a:p>
        </p:txBody>
      </p:sp>
      <p:sp>
        <p:nvSpPr>
          <p:cNvPr id="19" name="Text Placeholder 4">
            <a:extLst>
              <a:ext uri="{FF2B5EF4-FFF2-40B4-BE49-F238E27FC236}">
                <a16:creationId xmlns:a16="http://schemas.microsoft.com/office/drawing/2014/main" id="{47CDC5A2-8836-4ED3-8E78-18C24853D882}"/>
              </a:ext>
            </a:extLst>
          </p:cNvPr>
          <p:cNvSpPr>
            <a:spLocks noGrp="1"/>
          </p:cNvSpPr>
          <p:nvPr userDrawn="1">
            <p:ph type="body" sz="quarter" idx="14"/>
          </p:nvPr>
        </p:nvSpPr>
        <p:spPr>
          <a:xfrm>
            <a:off x="6186713" y="2104888"/>
            <a:ext cx="5475600" cy="781188"/>
          </a:xfrm>
          <a:prstGeom prst="rect">
            <a:avLst/>
          </a:prstGeom>
        </p:spPr>
        <p:txBody>
          <a:bodyPr anchor="b">
            <a:normAutofit/>
          </a:bodyPr>
          <a:lstStyle>
            <a:lvl1pPr marL="0" indent="0">
              <a:lnSpc>
                <a:spcPct val="100000"/>
              </a:lnSpc>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0" name="Content Placeholder 5" title="Bullet Points">
            <a:extLst>
              <a:ext uri="{FF2B5EF4-FFF2-40B4-BE49-F238E27FC236}">
                <a16:creationId xmlns:a16="http://schemas.microsoft.com/office/drawing/2014/main" id="{D957FBD7-2C3C-4DD1-954F-DF1E007BE590}"/>
              </a:ext>
            </a:extLst>
          </p:cNvPr>
          <p:cNvSpPr>
            <a:spLocks noGrp="1"/>
          </p:cNvSpPr>
          <p:nvPr userDrawn="1">
            <p:ph sz="quarter" idx="15"/>
          </p:nvPr>
        </p:nvSpPr>
        <p:spPr>
          <a:xfrm>
            <a:off x="6186713" y="2886076"/>
            <a:ext cx="5475600" cy="3232149"/>
          </a:xfrm>
          <a:prstGeom prst="rect">
            <a:avLst/>
          </a:prstGeom>
        </p:spPr>
        <p:txBody>
          <a:bodyPr>
            <a:normAutofit/>
          </a:bodyPr>
          <a:lstStyle>
            <a:lvl1pPr>
              <a:defRPr lang="en-US" dirty="0">
                <a:solidFill>
                  <a:schemeClr val="tx1"/>
                </a:solidFill>
              </a:defRPr>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en-IN" dirty="0">
                <a:solidFill>
                  <a:schemeClr val="tx1"/>
                </a:solidFill>
              </a:defRPr>
            </a:lvl5pPr>
          </a:lstStyle>
          <a:p>
            <a:pPr lvl="0">
              <a:buClr>
                <a:schemeClr val="accent2"/>
              </a:buClr>
            </a:pPr>
            <a:r>
              <a:rPr lang="en-US" noProof="0"/>
              <a:t>Click to edit Master text styles</a:t>
            </a:r>
          </a:p>
          <a:p>
            <a:pPr lvl="1">
              <a:buClr>
                <a:schemeClr val="accent2"/>
              </a:buClr>
            </a:pPr>
            <a:r>
              <a:rPr lang="en-US" noProof="0"/>
              <a:t>Second level</a:t>
            </a:r>
          </a:p>
          <a:p>
            <a:pPr lvl="2">
              <a:buClr>
                <a:schemeClr val="accent2"/>
              </a:buClr>
            </a:pPr>
            <a:r>
              <a:rPr lang="en-US" noProof="0"/>
              <a:t>Third level</a:t>
            </a:r>
          </a:p>
          <a:p>
            <a:pPr lvl="3">
              <a:buClr>
                <a:schemeClr val="accent2"/>
              </a:buClr>
            </a:pPr>
            <a:r>
              <a:rPr lang="en-US" noProof="0"/>
              <a:t>Fourth level</a:t>
            </a:r>
          </a:p>
          <a:p>
            <a:pPr lvl="4">
              <a:buClr>
                <a:schemeClr val="accent2"/>
              </a:buClr>
            </a:pPr>
            <a:r>
              <a:rPr lang="en-US" noProof="0"/>
              <a:t>Fifth level</a:t>
            </a:r>
          </a:p>
        </p:txBody>
      </p:sp>
      <p:sp>
        <p:nvSpPr>
          <p:cNvPr id="24" name="Text Placeholder 4" title="Subtitle">
            <a:extLst>
              <a:ext uri="{FF2B5EF4-FFF2-40B4-BE49-F238E27FC236}">
                <a16:creationId xmlns:a16="http://schemas.microsoft.com/office/drawing/2014/main" id="{77DB65FF-A89E-4562-8251-2BB63EFDD28E}"/>
              </a:ext>
            </a:extLst>
          </p:cNvPr>
          <p:cNvSpPr>
            <a:spLocks noGrp="1"/>
          </p:cNvSpPr>
          <p:nvPr userDrawn="1">
            <p:ph type="body" sz="quarter" idx="16" hasCustomPrompt="1"/>
          </p:nvPr>
        </p:nvSpPr>
        <p:spPr>
          <a:xfrm>
            <a:off x="520493" y="1376932"/>
            <a:ext cx="7368596" cy="608895"/>
          </a:xfrm>
          <a:prstGeom prst="rect">
            <a:avLst/>
          </a:prstGeom>
        </p:spPr>
        <p:txBody>
          <a:bodyPr/>
          <a:lstStyle>
            <a:lvl1pPr marL="0" indent="0">
              <a:buNone/>
              <a:defRPr sz="2000" spc="300">
                <a:solidFill>
                  <a:schemeClr val="accent6"/>
                </a:solidFill>
              </a:defRPr>
            </a:lvl1pPr>
            <a:lvl2pPr marL="457200" indent="0">
              <a:buNone/>
              <a:defRPr/>
            </a:lvl2pPr>
          </a:lstStyle>
          <a:p>
            <a:pPr lvl="0"/>
            <a:r>
              <a:rPr lang="en-US" noProof="0"/>
              <a:t>CLICK TO SUBTITLE STYLE</a:t>
            </a:r>
          </a:p>
        </p:txBody>
      </p:sp>
      <p:sp>
        <p:nvSpPr>
          <p:cNvPr id="25" name="TextBox 24">
            <a:extLst>
              <a:ext uri="{FF2B5EF4-FFF2-40B4-BE49-F238E27FC236}">
                <a16:creationId xmlns:a16="http://schemas.microsoft.com/office/drawing/2014/main" id="{F0BB4D3D-930C-4FF4-BB7C-2CB24208150C}"/>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accent1"/>
                </a:solidFill>
                <a:latin typeface="Arial Black" panose="020B0A04020102020204" pitchFamily="34" charset="0"/>
              </a:rPr>
              <a:t>FR</a:t>
            </a: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userDrawn="1">
            <p:ph type="title" hasCustomPrompt="1"/>
          </p:nvPr>
        </p:nvSpPr>
        <p:spPr>
          <a:xfrm>
            <a:off x="518678" y="209028"/>
            <a:ext cx="8333222" cy="1147969"/>
          </a:xfrm>
          <a:prstGeom prst="rect">
            <a:avLst/>
          </a:prstGeom>
        </p:spPr>
        <p:txBody>
          <a:bodyPr bIns="0" anchor="b">
            <a:normAutofit/>
          </a:bodyPr>
          <a:lstStyle>
            <a:lvl1pPr>
              <a:defRPr sz="4400" b="1">
                <a:solidFill>
                  <a:schemeClr val="accent1"/>
                </a:solidFill>
              </a:defRPr>
            </a:lvl1pPr>
          </a:lstStyle>
          <a:p>
            <a:r>
              <a:rPr lang="en-US" noProof="0"/>
              <a:t>Click to Edit Master Title Style </a:t>
            </a:r>
          </a:p>
        </p:txBody>
      </p:sp>
    </p:spTree>
    <p:extLst>
      <p:ext uri="{BB962C8B-B14F-4D97-AF65-F5344CB8AC3E}">
        <p14:creationId xmlns:p14="http://schemas.microsoft.com/office/powerpoint/2010/main" val="32565402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A4F49194-9068-41AA-B460-962319BF96A4}"/>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accent1"/>
                </a:solidFill>
                <a:latin typeface="Arial Black" panose="020B0A04020102020204" pitchFamily="34" charset="0"/>
              </a:rPr>
              <a:t>FR</a:t>
            </a:r>
          </a:p>
        </p:txBody>
      </p:sp>
      <p:grpSp>
        <p:nvGrpSpPr>
          <p:cNvPr id="28" name="Group 27">
            <a:extLst>
              <a:ext uri="{FF2B5EF4-FFF2-40B4-BE49-F238E27FC236}">
                <a16:creationId xmlns:a16="http://schemas.microsoft.com/office/drawing/2014/main" id="{5806E656-313A-47B1-B381-D004200F7A01}"/>
              </a:ext>
            </a:extLst>
          </p:cNvPr>
          <p:cNvGrpSpPr/>
          <p:nvPr userDrawn="1"/>
        </p:nvGrpSpPr>
        <p:grpSpPr>
          <a:xfrm flipH="1">
            <a:off x="7561328" y="0"/>
            <a:ext cx="4831840" cy="3541007"/>
            <a:chOff x="-192127" y="-2"/>
            <a:chExt cx="4831840" cy="3367272"/>
          </a:xfrm>
        </p:grpSpPr>
        <p:sp>
          <p:nvSpPr>
            <p:cNvPr id="29" name="Diagonal Stripe 28">
              <a:extLst>
                <a:ext uri="{FF2B5EF4-FFF2-40B4-BE49-F238E27FC236}">
                  <a16:creationId xmlns:a16="http://schemas.microsoft.com/office/drawing/2014/main" id="{65F8E2DA-4BB4-4421-9172-A11AF38DFEF4}"/>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30" name="Straight Connector 29">
              <a:extLst>
                <a:ext uri="{FF2B5EF4-FFF2-40B4-BE49-F238E27FC236}">
                  <a16:creationId xmlns:a16="http://schemas.microsoft.com/office/drawing/2014/main" id="{6EDB47F2-B6A7-40B4-8A2C-06719F75C085}"/>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Parallelogram 30">
              <a:extLst>
                <a:ext uri="{FF2B5EF4-FFF2-40B4-BE49-F238E27FC236}">
                  <a16:creationId xmlns:a16="http://schemas.microsoft.com/office/drawing/2014/main" id="{B188E7A9-2351-4B68-98B8-10099CB39CD2}"/>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3" name="Parallelogram 32">
            <a:extLst>
              <a:ext uri="{FF2B5EF4-FFF2-40B4-BE49-F238E27FC236}">
                <a16:creationId xmlns:a16="http://schemas.microsoft.com/office/drawing/2014/main" id="{F088C182-BF10-45B2-B159-7702E00D31D4}"/>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4" name="Text Placeholder 4" title="Subtitle">
            <a:extLst>
              <a:ext uri="{FF2B5EF4-FFF2-40B4-BE49-F238E27FC236}">
                <a16:creationId xmlns:a16="http://schemas.microsoft.com/office/drawing/2014/main" id="{FB561B16-2788-452A-B7AF-A482256DCDF2}"/>
              </a:ext>
            </a:extLst>
          </p:cNvPr>
          <p:cNvSpPr>
            <a:spLocks noGrp="1"/>
          </p:cNvSpPr>
          <p:nvPr>
            <p:ph type="body" sz="quarter" idx="16" hasCustomPrompt="1"/>
          </p:nvPr>
        </p:nvSpPr>
        <p:spPr>
          <a:xfrm>
            <a:off x="520493" y="1376932"/>
            <a:ext cx="7368596" cy="608895"/>
          </a:xfrm>
          <a:prstGeom prst="rect">
            <a:avLst/>
          </a:prstGeom>
        </p:spPr>
        <p:txBody>
          <a:bodyPr/>
          <a:lstStyle>
            <a:lvl1pPr marL="0" indent="0">
              <a:buNone/>
              <a:defRPr sz="2000" spc="300">
                <a:solidFill>
                  <a:schemeClr val="accent6"/>
                </a:solidFill>
              </a:defRPr>
            </a:lvl1pPr>
            <a:lvl2pPr marL="457200" indent="0">
              <a:buNone/>
              <a:defRPr/>
            </a:lvl2pPr>
          </a:lstStyle>
          <a:p>
            <a:pPr lvl="0"/>
            <a:r>
              <a:rPr lang="en-US" noProof="0"/>
              <a:t>CLICK TO SUBTITLE STYLE</a:t>
            </a:r>
          </a:p>
        </p:txBody>
      </p:sp>
      <p:sp>
        <p:nvSpPr>
          <p:cNvPr id="2" name="Footer Placeholder 1">
            <a:extLst>
              <a:ext uri="{FF2B5EF4-FFF2-40B4-BE49-F238E27FC236}">
                <a16:creationId xmlns:a16="http://schemas.microsoft.com/office/drawing/2014/main" id="{D6990C03-1647-2044-B335-6F5F19E4E5FC}"/>
              </a:ext>
            </a:extLst>
          </p:cNvPr>
          <p:cNvSpPr>
            <a:spLocks noGrp="1"/>
          </p:cNvSpPr>
          <p:nvPr>
            <p:ph type="ftr" sz="quarter" idx="17"/>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4F03A7CC-E6DC-1544-BE55-15EC1718B77C}"/>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17" name="Title 1" title="Title ">
            <a:extLst>
              <a:ext uri="{FF2B5EF4-FFF2-40B4-BE49-F238E27FC236}">
                <a16:creationId xmlns:a16="http://schemas.microsoft.com/office/drawing/2014/main" id="{BDEC780E-6412-1344-A62E-6B84E9CCB678}"/>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accent1"/>
                </a:solidFill>
              </a:defRPr>
            </a:lvl1pPr>
          </a:lstStyle>
          <a:p>
            <a:r>
              <a:rPr lang="en-US" noProof="0"/>
              <a:t>Click to Edit Master Title Style </a:t>
            </a:r>
          </a:p>
        </p:txBody>
      </p:sp>
      <p:sp>
        <p:nvSpPr>
          <p:cNvPr id="5" name="Text Placeholder 4">
            <a:extLst>
              <a:ext uri="{FF2B5EF4-FFF2-40B4-BE49-F238E27FC236}">
                <a16:creationId xmlns:a16="http://schemas.microsoft.com/office/drawing/2014/main" id="{2C82AC85-33B6-2B49-8BF4-08414444375C}"/>
              </a:ext>
            </a:extLst>
          </p:cNvPr>
          <p:cNvSpPr>
            <a:spLocks noGrp="1"/>
          </p:cNvSpPr>
          <p:nvPr>
            <p:ph type="body" sz="quarter" idx="19" hasCustomPrompt="1"/>
          </p:nvPr>
        </p:nvSpPr>
        <p:spPr>
          <a:xfrm>
            <a:off x="531814" y="2005762"/>
            <a:ext cx="5225764" cy="4083888"/>
          </a:xfrm>
          <a:prstGeom prst="rect">
            <a:avLst/>
          </a:prstGeom>
        </p:spPr>
        <p:txBody>
          <a:bodyPr/>
          <a:lstStyle>
            <a:lvl1pPr marL="0" indent="0">
              <a:buNone/>
              <a:defRPr sz="2400">
                <a:solidFill>
                  <a:schemeClr val="tx1"/>
                </a:solidFill>
              </a:defRPr>
            </a:lvl1pPr>
            <a:lvl2pPr marL="457200" indent="0">
              <a:buNone/>
              <a:defRPr sz="2400">
                <a:solidFill>
                  <a:schemeClr val="bg1"/>
                </a:solidFill>
              </a:defRPr>
            </a:lvl2pPr>
            <a:lvl3pPr marL="914400" indent="0">
              <a:buNone/>
              <a:defRPr sz="2400">
                <a:solidFill>
                  <a:schemeClr val="bg1"/>
                </a:solidFill>
              </a:defRPr>
            </a:lvl3pPr>
            <a:lvl4pPr marL="1371600" indent="0">
              <a:buNone/>
              <a:defRPr sz="2400">
                <a:solidFill>
                  <a:schemeClr val="bg1"/>
                </a:solidFill>
              </a:defRPr>
            </a:lvl4pPr>
            <a:lvl5pPr marL="1828800" indent="0">
              <a:buNone/>
              <a:defRPr sz="2400">
                <a:solidFill>
                  <a:schemeClr val="bg1"/>
                </a:solidFill>
              </a:defRPr>
            </a:lvl5pPr>
          </a:lstStyle>
          <a:p>
            <a:pPr lvl="0"/>
            <a:r>
              <a:rPr lang="en-US" noProof="0"/>
              <a:t>Text here</a:t>
            </a:r>
          </a:p>
        </p:txBody>
      </p:sp>
      <p:sp>
        <p:nvSpPr>
          <p:cNvPr id="20" name="Chart Placeholder 2" title="Chart">
            <a:extLst>
              <a:ext uri="{FF2B5EF4-FFF2-40B4-BE49-F238E27FC236}">
                <a16:creationId xmlns:a16="http://schemas.microsoft.com/office/drawing/2014/main" id="{0EF0FD2A-B62A-4931-846D-2602DED26606}"/>
              </a:ext>
            </a:extLst>
          </p:cNvPr>
          <p:cNvSpPr>
            <a:spLocks noGrp="1"/>
          </p:cNvSpPr>
          <p:nvPr>
            <p:ph type="chart" sz="quarter" idx="10"/>
          </p:nvPr>
        </p:nvSpPr>
        <p:spPr>
          <a:xfrm>
            <a:off x="5796114" y="2005762"/>
            <a:ext cx="5719397" cy="4084470"/>
          </a:xfrm>
          <a:prstGeom prst="rect">
            <a:avLst/>
          </a:prstGeom>
        </p:spPr>
        <p:txBody>
          <a:bodyPr vert="horz" lIns="91420" tIns="45710" rIns="91420" bIns="45710">
            <a:noAutofit/>
          </a:bodyPr>
          <a:lstStyle>
            <a:lvl1pPr marL="0" indent="0" algn="ctr">
              <a:buNone/>
              <a:defRPr sz="2000" b="0" i="0">
                <a:solidFill>
                  <a:schemeClr val="tx1"/>
                </a:solidFill>
                <a:latin typeface="+mn-lt"/>
                <a:cs typeface="CiscoSans ExtraLight"/>
              </a:defRPr>
            </a:lvl1pPr>
          </a:lstStyle>
          <a:p>
            <a:pPr lvl="0"/>
            <a:r>
              <a:rPr lang="en-US" noProof="0" dirty="0"/>
              <a:t>Click icon to add chart</a:t>
            </a:r>
          </a:p>
        </p:txBody>
      </p:sp>
    </p:spTree>
    <p:extLst>
      <p:ext uri="{BB962C8B-B14F-4D97-AF65-F5344CB8AC3E}">
        <p14:creationId xmlns:p14="http://schemas.microsoft.com/office/powerpoint/2010/main" val="2200477079"/>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5" name="Table Placeholder 11" title="Table">
            <a:extLst>
              <a:ext uri="{FF2B5EF4-FFF2-40B4-BE49-F238E27FC236}">
                <a16:creationId xmlns:a16="http://schemas.microsoft.com/office/drawing/2014/main" id="{7CD3E31F-0AF8-4EB8-B6FA-BD95A2EDA63B}"/>
              </a:ext>
            </a:extLst>
          </p:cNvPr>
          <p:cNvSpPr>
            <a:spLocks noGrp="1"/>
          </p:cNvSpPr>
          <p:nvPr>
            <p:ph type="tbl" sz="quarter" idx="12"/>
          </p:nvPr>
        </p:nvSpPr>
        <p:spPr>
          <a:xfrm>
            <a:off x="531378" y="2664803"/>
            <a:ext cx="10993375" cy="3433180"/>
          </a:xfrm>
          <a:prstGeom prst="rect">
            <a:avLst/>
          </a:prstGeom>
        </p:spPr>
        <p:txBody>
          <a:bodyPr lIns="91420" tIns="45710" rIns="91420" bIns="45710">
            <a:noAutofit/>
          </a:bodyPr>
          <a:lstStyle>
            <a:lvl1pPr marL="0" indent="0" algn="ctr">
              <a:buNone/>
              <a:defRPr sz="2000" baseline="0">
                <a:solidFill>
                  <a:schemeClr val="tx1"/>
                </a:solidFill>
                <a:latin typeface="+mn-lt"/>
              </a:defRPr>
            </a:lvl1pPr>
          </a:lstStyle>
          <a:p>
            <a:pPr lvl="0"/>
            <a:r>
              <a:rPr lang="en-US" noProof="0" dirty="0"/>
              <a:t>Click icon to add table</a:t>
            </a:r>
          </a:p>
        </p:txBody>
      </p:sp>
      <p:grpSp>
        <p:nvGrpSpPr>
          <p:cNvPr id="26" name="Group 25">
            <a:extLst>
              <a:ext uri="{FF2B5EF4-FFF2-40B4-BE49-F238E27FC236}">
                <a16:creationId xmlns:a16="http://schemas.microsoft.com/office/drawing/2014/main" id="{36C8A74F-FDDF-48E8-AC2B-A5BD59D7D6A3}"/>
              </a:ext>
            </a:extLst>
          </p:cNvPr>
          <p:cNvGrpSpPr/>
          <p:nvPr userDrawn="1"/>
        </p:nvGrpSpPr>
        <p:grpSpPr>
          <a:xfrm flipH="1">
            <a:off x="7561328" y="0"/>
            <a:ext cx="4831840" cy="3541007"/>
            <a:chOff x="-192127" y="-2"/>
            <a:chExt cx="4831840" cy="3367272"/>
          </a:xfrm>
        </p:grpSpPr>
        <p:sp>
          <p:nvSpPr>
            <p:cNvPr id="33" name="Parallelogram 32">
              <a:extLst>
                <a:ext uri="{FF2B5EF4-FFF2-40B4-BE49-F238E27FC236}">
                  <a16:creationId xmlns:a16="http://schemas.microsoft.com/office/drawing/2014/main" id="{849B962F-68BC-4B89-B4D8-D862517534DF}"/>
                </a:ext>
              </a:extLst>
            </p:cNvPr>
            <p:cNvSpPr/>
            <p:nvPr userDrawn="1"/>
          </p:nvSpPr>
          <p:spPr>
            <a:xfrm rot="19421162">
              <a:off x="-192127" y="1309583"/>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Diagonal Stripe 26">
              <a:extLst>
                <a:ext uri="{FF2B5EF4-FFF2-40B4-BE49-F238E27FC236}">
                  <a16:creationId xmlns:a16="http://schemas.microsoft.com/office/drawing/2014/main" id="{2D5247F3-E6EB-4003-B1FD-F6200F0738E5}"/>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E9B7D995-9FB8-4461-8AAA-FA8B9A145B6B}"/>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6" name="Parallelogram 35">
            <a:extLst>
              <a:ext uri="{FF2B5EF4-FFF2-40B4-BE49-F238E27FC236}">
                <a16:creationId xmlns:a16="http://schemas.microsoft.com/office/drawing/2014/main" id="{8006416B-866C-47E5-8480-109B40F9EAA9}"/>
              </a:ext>
            </a:extLst>
          </p:cNvPr>
          <p:cNvSpPr/>
          <p:nvPr userDrawn="1"/>
        </p:nvSpPr>
        <p:spPr>
          <a:xfrm flipH="1">
            <a:off x="6679908" y="1"/>
            <a:ext cx="1447800" cy="639064"/>
          </a:xfrm>
          <a:prstGeom prst="parallelogram">
            <a:avLst>
              <a:gd name="adj" fmla="val 13561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7" name="Text Placeholder 4" title="Subtitle">
            <a:extLst>
              <a:ext uri="{FF2B5EF4-FFF2-40B4-BE49-F238E27FC236}">
                <a16:creationId xmlns:a16="http://schemas.microsoft.com/office/drawing/2014/main" id="{FE79FAE9-2A8C-46BA-8738-44CBCF7294A9}"/>
              </a:ext>
            </a:extLst>
          </p:cNvPr>
          <p:cNvSpPr>
            <a:spLocks noGrp="1"/>
          </p:cNvSpPr>
          <p:nvPr>
            <p:ph type="body" sz="quarter" idx="16" hasCustomPrompt="1"/>
          </p:nvPr>
        </p:nvSpPr>
        <p:spPr>
          <a:xfrm>
            <a:off x="520493" y="1376932"/>
            <a:ext cx="7368596" cy="608895"/>
          </a:xfrm>
          <a:prstGeom prst="rect">
            <a:avLst/>
          </a:prstGeom>
        </p:spPr>
        <p:txBody>
          <a:bodyPr/>
          <a:lstStyle>
            <a:lvl1pPr marL="0" indent="0">
              <a:buNone/>
              <a:defRPr sz="2000" spc="300">
                <a:solidFill>
                  <a:schemeClr val="accent6"/>
                </a:solidFill>
              </a:defRPr>
            </a:lvl1pPr>
            <a:lvl2pPr marL="457200" indent="0">
              <a:buNone/>
              <a:defRPr/>
            </a:lvl2pPr>
          </a:lstStyle>
          <a:p>
            <a:pPr lvl="0"/>
            <a:r>
              <a:rPr lang="en-US" noProof="0"/>
              <a:t>CLICK TO SUBTITLE STYLE</a:t>
            </a:r>
          </a:p>
        </p:txBody>
      </p:sp>
      <p:sp>
        <p:nvSpPr>
          <p:cNvPr id="2" name="Footer Placeholder 1">
            <a:extLst>
              <a:ext uri="{FF2B5EF4-FFF2-40B4-BE49-F238E27FC236}">
                <a16:creationId xmlns:a16="http://schemas.microsoft.com/office/drawing/2014/main" id="{5750A33E-CEFE-4D43-9554-513B01B1D3D9}"/>
              </a:ext>
            </a:extLst>
          </p:cNvPr>
          <p:cNvSpPr>
            <a:spLocks noGrp="1"/>
          </p:cNvSpPr>
          <p:nvPr>
            <p:ph type="ftr" sz="quarter" idx="17"/>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4A960C75-8FA7-5740-9388-2B5112B2C5B9}"/>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17" name="Title 1" title="Title ">
            <a:extLst>
              <a:ext uri="{FF2B5EF4-FFF2-40B4-BE49-F238E27FC236}">
                <a16:creationId xmlns:a16="http://schemas.microsoft.com/office/drawing/2014/main" id="{0F525D04-A814-7A4D-9732-11097EA76257}"/>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accent1"/>
                </a:solidFill>
              </a:defRPr>
            </a:lvl1pPr>
          </a:lstStyle>
          <a:p>
            <a:r>
              <a:rPr lang="en-US" noProof="0"/>
              <a:t>Click to Edit Master Title Style </a:t>
            </a:r>
          </a:p>
        </p:txBody>
      </p:sp>
    </p:spTree>
    <p:extLst>
      <p:ext uri="{BB962C8B-B14F-4D97-AF65-F5344CB8AC3E}">
        <p14:creationId xmlns:p14="http://schemas.microsoft.com/office/powerpoint/2010/main" val="3415060917"/>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79ED029D-F488-47E5-B064-0E35B31D23A5}"/>
              </a:ext>
            </a:extLst>
          </p:cNvPr>
          <p:cNvSpPr/>
          <p:nvPr userDrawn="1"/>
        </p:nvSpPr>
        <p:spPr>
          <a:xfrm flipV="1">
            <a:off x="0" y="-5"/>
            <a:ext cx="11747500" cy="6299203"/>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Picture Placeholder 31" title="Image">
            <a:extLst>
              <a:ext uri="{FF2B5EF4-FFF2-40B4-BE49-F238E27FC236}">
                <a16:creationId xmlns:a16="http://schemas.microsoft.com/office/drawing/2014/main" id="{D683190A-95C6-428D-AEE4-FC8350C3246D}"/>
              </a:ext>
            </a:extLst>
          </p:cNvPr>
          <p:cNvSpPr>
            <a:spLocks noGrp="1"/>
          </p:cNvSpPr>
          <p:nvPr>
            <p:ph type="pic" sz="quarter" idx="13" hasCustomPrompt="1"/>
          </p:nvPr>
        </p:nvSpPr>
        <p:spPr>
          <a:xfrm>
            <a:off x="359229" y="326570"/>
            <a:ext cx="11473542" cy="6204859"/>
          </a:xfrm>
          <a:prstGeom prst="rect">
            <a:avLst/>
          </a:prstGeom>
          <a:solidFill>
            <a:schemeClr val="bg1">
              <a:lumMod val="85000"/>
            </a:schemeClr>
          </a:solidFill>
        </p:spPr>
        <p:txBody>
          <a:bodyPr lIns="0" tIns="0" anchor="ctr"/>
          <a:lstStyle>
            <a:lvl1pPr marL="0" indent="0" algn="ctr">
              <a:buNone/>
              <a:defRPr sz="1100" i="1">
                <a:latin typeface="Times New Roman" panose="02020603050405020304" pitchFamily="18" charset="0"/>
                <a:cs typeface="Times New Roman" panose="02020603050405020304" pitchFamily="18" charset="0"/>
              </a:defRPr>
            </a:lvl1pPr>
          </a:lstStyle>
          <a:p>
            <a:r>
              <a:rPr lang="en-US" noProof="0" dirty="0"/>
              <a:t>Insert or Drag and Drop Image Here</a:t>
            </a:r>
          </a:p>
        </p:txBody>
      </p:sp>
      <p:cxnSp>
        <p:nvCxnSpPr>
          <p:cNvPr id="6" name="Straight Connector 5">
            <a:extLst>
              <a:ext uri="{FF2B5EF4-FFF2-40B4-BE49-F238E27FC236}">
                <a16:creationId xmlns:a16="http://schemas.microsoft.com/office/drawing/2014/main" id="{F78F4957-6DDE-40CE-9D33-00B1434FA085}"/>
              </a:ext>
            </a:extLst>
          </p:cNvPr>
          <p:cNvCxnSpPr>
            <a:cxnSpLocks/>
          </p:cNvCxnSpPr>
          <p:nvPr userDrawn="1"/>
        </p:nvCxnSpPr>
        <p:spPr>
          <a:xfrm flipV="1">
            <a:off x="0" y="5344886"/>
            <a:ext cx="2362200" cy="124097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itle 1" title="Title ">
            <a:extLst>
              <a:ext uri="{FF2B5EF4-FFF2-40B4-BE49-F238E27FC236}">
                <a16:creationId xmlns:a16="http://schemas.microsoft.com/office/drawing/2014/main" id="{D9A8085F-72C4-4DFB-813E-C5666B0CCF3A}"/>
              </a:ext>
            </a:extLst>
          </p:cNvPr>
          <p:cNvSpPr>
            <a:spLocks noGrp="1"/>
          </p:cNvSpPr>
          <p:nvPr>
            <p:ph type="title" hasCustomPrompt="1"/>
          </p:nvPr>
        </p:nvSpPr>
        <p:spPr>
          <a:xfrm>
            <a:off x="359229" y="558802"/>
            <a:ext cx="8333222" cy="939798"/>
          </a:xfrm>
          <a:prstGeom prst="rect">
            <a:avLst/>
          </a:prstGeom>
          <a:solidFill>
            <a:schemeClr val="bg1">
              <a:alpha val="90000"/>
            </a:schemeClr>
          </a:solidFill>
        </p:spPr>
        <p:txBody>
          <a:bodyPr lIns="288000" anchor="ctr">
            <a:normAutofit/>
          </a:bodyPr>
          <a:lstStyle>
            <a:lvl1pPr>
              <a:defRPr sz="3600" b="1">
                <a:solidFill>
                  <a:schemeClr val="tx1"/>
                </a:solidFill>
              </a:defRPr>
            </a:lvl1pPr>
          </a:lstStyle>
          <a:p>
            <a:r>
              <a:rPr lang="en-US" noProof="0"/>
              <a:t>Add Caption Here</a:t>
            </a:r>
          </a:p>
        </p:txBody>
      </p:sp>
    </p:spTree>
    <p:extLst>
      <p:ext uri="{BB962C8B-B14F-4D97-AF65-F5344CB8AC3E}">
        <p14:creationId xmlns:p14="http://schemas.microsoft.com/office/powerpoint/2010/main" val="42375767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1821022"/>
            <a:ext cx="4853573" cy="1616252"/>
          </a:xfrm>
          <a:prstGeom prst="rect">
            <a:avLst/>
          </a:prstGeom>
        </p:spPr>
        <p:txBody>
          <a:bodyPr anchor="b">
            <a:normAutofit/>
          </a:bodyPr>
          <a:lstStyle>
            <a:lvl1pPr algn="l">
              <a:defRPr sz="4300" b="1">
                <a:solidFill>
                  <a:schemeClr val="accent1"/>
                </a:solidFill>
              </a:defRPr>
            </a:lvl1pPr>
          </a:lstStyle>
          <a:p>
            <a:r>
              <a:rPr lang="en-US" noProof="0"/>
              <a:t>Click To Edit Master Title Style</a:t>
            </a:r>
          </a:p>
        </p:txBody>
      </p:sp>
      <p:sp>
        <p:nvSpPr>
          <p:cNvPr id="9" name="Text Placeholder 3">
            <a:extLst>
              <a:ext uri="{FF2B5EF4-FFF2-40B4-BE49-F238E27FC236}">
                <a16:creationId xmlns:a16="http://schemas.microsoft.com/office/drawing/2014/main" id="{A488AB73-8058-4FB5-9619-FCECCA9F3941}"/>
              </a:ext>
            </a:extLst>
          </p:cNvPr>
          <p:cNvSpPr>
            <a:spLocks noGrp="1"/>
          </p:cNvSpPr>
          <p:nvPr>
            <p:ph type="body" sz="quarter" idx="15" hasCustomPrompt="1"/>
          </p:nvPr>
        </p:nvSpPr>
        <p:spPr>
          <a:xfrm>
            <a:off x="6822929" y="3461163"/>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US" noProof="0"/>
              <a:t>Name</a:t>
            </a:r>
          </a:p>
        </p:txBody>
      </p:sp>
      <p:sp>
        <p:nvSpPr>
          <p:cNvPr id="10" name="Text Placeholder 4">
            <a:extLst>
              <a:ext uri="{FF2B5EF4-FFF2-40B4-BE49-F238E27FC236}">
                <a16:creationId xmlns:a16="http://schemas.microsoft.com/office/drawing/2014/main" id="{359BE165-3EB5-4C11-8B53-6E98C0BC2E65}"/>
              </a:ext>
            </a:extLst>
          </p:cNvPr>
          <p:cNvSpPr>
            <a:spLocks noGrp="1"/>
          </p:cNvSpPr>
          <p:nvPr>
            <p:ph type="body" sz="quarter" idx="16" hasCustomPrompt="1"/>
          </p:nvPr>
        </p:nvSpPr>
        <p:spPr>
          <a:xfrm>
            <a:off x="6822929" y="3839451"/>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US" noProof="0"/>
              <a:t>Phone Number</a:t>
            </a:r>
          </a:p>
        </p:txBody>
      </p:sp>
      <p:sp>
        <p:nvSpPr>
          <p:cNvPr id="11" name="Text Placeholder 5">
            <a:extLst>
              <a:ext uri="{FF2B5EF4-FFF2-40B4-BE49-F238E27FC236}">
                <a16:creationId xmlns:a16="http://schemas.microsoft.com/office/drawing/2014/main" id="{79D05293-35AD-495F-A7AE-942398090B15}"/>
              </a:ext>
            </a:extLst>
          </p:cNvPr>
          <p:cNvSpPr>
            <a:spLocks noGrp="1"/>
          </p:cNvSpPr>
          <p:nvPr>
            <p:ph type="body" sz="quarter" idx="17" hasCustomPrompt="1"/>
          </p:nvPr>
        </p:nvSpPr>
        <p:spPr>
          <a:xfrm>
            <a:off x="6822928" y="4216669"/>
            <a:ext cx="3445783" cy="289070"/>
          </a:xfrm>
          <a:prstGeom prst="rect">
            <a:avLst/>
          </a:prstGeom>
        </p:spPr>
        <p:txBody>
          <a:bodyPr/>
          <a:lstStyle>
            <a:lvl1pPr marL="0" indent="0">
              <a:buNone/>
              <a:defRPr sz="1800">
                <a:latin typeface="+mn-lt"/>
                <a:cs typeface="Calibri Light" panose="020F0302020204030204" pitchFamily="34" charset="0"/>
              </a:defRPr>
            </a:lvl1pPr>
          </a:lstStyle>
          <a:p>
            <a:r>
              <a:rPr lang="en-US" noProof="0"/>
              <a:t>Email </a:t>
            </a:r>
          </a:p>
        </p:txBody>
      </p:sp>
      <p:sp>
        <p:nvSpPr>
          <p:cNvPr id="13" name="Text Placeholder 21">
            <a:extLst>
              <a:ext uri="{FF2B5EF4-FFF2-40B4-BE49-F238E27FC236}">
                <a16:creationId xmlns:a16="http://schemas.microsoft.com/office/drawing/2014/main" id="{997A03F2-8D8A-4425-9F56-66DB33CE11A1}"/>
              </a:ext>
            </a:extLst>
          </p:cNvPr>
          <p:cNvSpPr>
            <a:spLocks noGrp="1"/>
          </p:cNvSpPr>
          <p:nvPr>
            <p:ph type="body" sz="quarter" idx="18" hasCustomPrompt="1"/>
          </p:nvPr>
        </p:nvSpPr>
        <p:spPr>
          <a:xfrm>
            <a:off x="6822929" y="4594957"/>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US" noProof="0"/>
              <a:t>Company Website</a:t>
            </a:r>
          </a:p>
        </p:txBody>
      </p:sp>
      <p:sp>
        <p:nvSpPr>
          <p:cNvPr id="14" name="Shape 4157">
            <a:extLst>
              <a:ext uri="{FF2B5EF4-FFF2-40B4-BE49-F238E27FC236}">
                <a16:creationId xmlns:a16="http://schemas.microsoft.com/office/drawing/2014/main" id="{A30A8F28-98F4-425F-A750-78192A157DF4}"/>
              </a:ext>
            </a:extLst>
          </p:cNvPr>
          <p:cNvSpPr/>
          <p:nvPr userDrawn="1"/>
        </p:nvSpPr>
        <p:spPr>
          <a:xfrm>
            <a:off x="6458938" y="3505247"/>
            <a:ext cx="258875" cy="258875"/>
          </a:xfrm>
          <a:custGeom>
            <a:avLst/>
            <a:gdLst/>
            <a:ahLst/>
            <a:cxnLst>
              <a:cxn ang="0">
                <a:pos x="wd2" y="hd2"/>
              </a:cxn>
              <a:cxn ang="5400000">
                <a:pos x="wd2" y="hd2"/>
              </a:cxn>
              <a:cxn ang="10800000">
                <a:pos x="wd2" y="hd2"/>
              </a:cxn>
              <a:cxn ang="16200000">
                <a:pos x="wd2" y="hd2"/>
              </a:cxn>
            </a:cxnLst>
            <a:rect l="0" t="0" r="r" b="b"/>
            <a:pathLst>
              <a:path w="21600" h="21600" extrusionOk="0">
                <a:moveTo>
                  <a:pt x="17958" y="17505"/>
                </a:moveTo>
                <a:cubicBezTo>
                  <a:pt x="17372" y="16944"/>
                  <a:pt x="16242" y="15945"/>
                  <a:pt x="15117" y="15413"/>
                </a:cubicBezTo>
                <a:cubicBezTo>
                  <a:pt x="14189" y="14975"/>
                  <a:pt x="13657" y="14531"/>
                  <a:pt x="13491" y="14057"/>
                </a:cubicBezTo>
                <a:cubicBezTo>
                  <a:pt x="13377" y="13728"/>
                  <a:pt x="13428" y="13351"/>
                  <a:pt x="13649" y="12904"/>
                </a:cubicBezTo>
                <a:cubicBezTo>
                  <a:pt x="13815" y="12567"/>
                  <a:pt x="13972" y="12286"/>
                  <a:pt x="14117" y="12028"/>
                </a:cubicBezTo>
                <a:cubicBezTo>
                  <a:pt x="14730" y="10934"/>
                  <a:pt x="15203" y="10145"/>
                  <a:pt x="15203" y="7348"/>
                </a:cubicBezTo>
                <a:cubicBezTo>
                  <a:pt x="15203" y="3162"/>
                  <a:pt x="12787" y="2951"/>
                  <a:pt x="12309" y="2951"/>
                </a:cubicBezTo>
                <a:cubicBezTo>
                  <a:pt x="11917" y="2951"/>
                  <a:pt x="11672" y="3037"/>
                  <a:pt x="11435" y="3121"/>
                </a:cubicBezTo>
                <a:cubicBezTo>
                  <a:pt x="11175" y="3213"/>
                  <a:pt x="10907" y="3309"/>
                  <a:pt x="10296" y="3319"/>
                </a:cubicBezTo>
                <a:cubicBezTo>
                  <a:pt x="9190" y="3337"/>
                  <a:pt x="6873" y="3375"/>
                  <a:pt x="6873" y="7226"/>
                </a:cubicBezTo>
                <a:cubicBezTo>
                  <a:pt x="6873" y="9919"/>
                  <a:pt x="7574" y="11156"/>
                  <a:pt x="8125" y="12150"/>
                </a:cubicBezTo>
                <a:cubicBezTo>
                  <a:pt x="8266" y="12404"/>
                  <a:pt x="8399" y="12645"/>
                  <a:pt x="8505" y="12885"/>
                </a:cubicBezTo>
                <a:cubicBezTo>
                  <a:pt x="8973" y="13949"/>
                  <a:pt x="8631" y="14693"/>
                  <a:pt x="7426" y="15224"/>
                </a:cubicBezTo>
                <a:cubicBezTo>
                  <a:pt x="5905" y="15897"/>
                  <a:pt x="5188" y="16247"/>
                  <a:pt x="3693" y="17562"/>
                </a:cubicBezTo>
                <a:cubicBezTo>
                  <a:pt x="2017" y="15800"/>
                  <a:pt x="982" y="13423"/>
                  <a:pt x="982" y="10800"/>
                </a:cubicBezTo>
                <a:cubicBezTo>
                  <a:pt x="982" y="5377"/>
                  <a:pt x="5377" y="982"/>
                  <a:pt x="10800" y="982"/>
                </a:cubicBezTo>
                <a:cubicBezTo>
                  <a:pt x="16223" y="982"/>
                  <a:pt x="20618" y="5377"/>
                  <a:pt x="20618" y="10800"/>
                </a:cubicBezTo>
                <a:cubicBezTo>
                  <a:pt x="20618" y="13395"/>
                  <a:pt x="19603" y="15749"/>
                  <a:pt x="17958" y="17505"/>
                </a:cubicBezTo>
                <a:moveTo>
                  <a:pt x="10800" y="20618"/>
                </a:moveTo>
                <a:cubicBezTo>
                  <a:pt x="8356" y="20618"/>
                  <a:pt x="6125" y="19720"/>
                  <a:pt x="4407" y="18242"/>
                </a:cubicBezTo>
                <a:cubicBezTo>
                  <a:pt x="5730" y="17084"/>
                  <a:pt x="6362" y="16767"/>
                  <a:pt x="7823" y="16122"/>
                </a:cubicBezTo>
                <a:cubicBezTo>
                  <a:pt x="9515" y="15375"/>
                  <a:pt x="10091" y="14051"/>
                  <a:pt x="9403" y="12489"/>
                </a:cubicBezTo>
                <a:cubicBezTo>
                  <a:pt x="9279" y="12208"/>
                  <a:pt x="9136" y="11949"/>
                  <a:pt x="8984" y="11674"/>
                </a:cubicBezTo>
                <a:cubicBezTo>
                  <a:pt x="8461" y="10732"/>
                  <a:pt x="7855" y="9665"/>
                  <a:pt x="7855" y="7226"/>
                </a:cubicBezTo>
                <a:cubicBezTo>
                  <a:pt x="7855" y="4341"/>
                  <a:pt x="9224" y="4318"/>
                  <a:pt x="10312" y="4300"/>
                </a:cubicBezTo>
                <a:cubicBezTo>
                  <a:pt x="11084" y="4287"/>
                  <a:pt x="11461" y="4154"/>
                  <a:pt x="11763" y="4047"/>
                </a:cubicBezTo>
                <a:cubicBezTo>
                  <a:pt x="11964" y="3975"/>
                  <a:pt x="12086" y="3933"/>
                  <a:pt x="12309" y="3933"/>
                </a:cubicBezTo>
                <a:cubicBezTo>
                  <a:pt x="13218" y="3933"/>
                  <a:pt x="14221" y="4830"/>
                  <a:pt x="14221" y="7348"/>
                </a:cubicBezTo>
                <a:cubicBezTo>
                  <a:pt x="14221" y="9888"/>
                  <a:pt x="13840" y="10513"/>
                  <a:pt x="13261" y="11548"/>
                </a:cubicBezTo>
                <a:cubicBezTo>
                  <a:pt x="13108" y="11820"/>
                  <a:pt x="12943" y="12115"/>
                  <a:pt x="12768" y="12470"/>
                </a:cubicBezTo>
                <a:cubicBezTo>
                  <a:pt x="12430" y="13155"/>
                  <a:pt x="12362" y="13798"/>
                  <a:pt x="12565" y="14380"/>
                </a:cubicBezTo>
                <a:cubicBezTo>
                  <a:pt x="12825" y="15126"/>
                  <a:pt x="13502" y="15737"/>
                  <a:pt x="14696" y="16302"/>
                </a:cubicBezTo>
                <a:cubicBezTo>
                  <a:pt x="15675" y="16764"/>
                  <a:pt x="16700" y="17667"/>
                  <a:pt x="17251" y="18189"/>
                </a:cubicBezTo>
                <a:cubicBezTo>
                  <a:pt x="15525" y="19697"/>
                  <a:pt x="13272" y="20618"/>
                  <a:pt x="10800" y="20618"/>
                </a:cubicBezTo>
                <a:moveTo>
                  <a:pt x="10800" y="0"/>
                </a:moveTo>
                <a:cubicBezTo>
                  <a:pt x="4835" y="0"/>
                  <a:pt x="0" y="4835"/>
                  <a:pt x="0" y="10800"/>
                </a:cubicBezTo>
                <a:cubicBezTo>
                  <a:pt x="0" y="16764"/>
                  <a:pt x="4835" y="21600"/>
                  <a:pt x="10800" y="21600"/>
                </a:cubicBezTo>
                <a:cubicBezTo>
                  <a:pt x="16765" y="21600"/>
                  <a:pt x="21600" y="16764"/>
                  <a:pt x="21600" y="10800"/>
                </a:cubicBezTo>
                <a:cubicBezTo>
                  <a:pt x="21600" y="4835"/>
                  <a:pt x="16765" y="0"/>
                  <a:pt x="10800"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dirty="0"/>
          </a:p>
        </p:txBody>
      </p:sp>
      <p:sp>
        <p:nvSpPr>
          <p:cNvPr id="15" name="Shape 4186">
            <a:extLst>
              <a:ext uri="{FF2B5EF4-FFF2-40B4-BE49-F238E27FC236}">
                <a16:creationId xmlns:a16="http://schemas.microsoft.com/office/drawing/2014/main" id="{2F84D399-8148-4E86-A1E4-BE7D1D81383A}"/>
              </a:ext>
            </a:extLst>
          </p:cNvPr>
          <p:cNvSpPr/>
          <p:nvPr userDrawn="1"/>
        </p:nvSpPr>
        <p:spPr>
          <a:xfrm>
            <a:off x="6507622" y="3897986"/>
            <a:ext cx="161507" cy="296095"/>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dirty="0"/>
          </a:p>
        </p:txBody>
      </p:sp>
      <p:sp>
        <p:nvSpPr>
          <p:cNvPr id="19" name="Shape 4379">
            <a:extLst>
              <a:ext uri="{FF2B5EF4-FFF2-40B4-BE49-F238E27FC236}">
                <a16:creationId xmlns:a16="http://schemas.microsoft.com/office/drawing/2014/main" id="{E4408FF8-E342-42F8-BBE9-1220822B5E99}"/>
              </a:ext>
            </a:extLst>
          </p:cNvPr>
          <p:cNvSpPr/>
          <p:nvPr userDrawn="1"/>
        </p:nvSpPr>
        <p:spPr>
          <a:xfrm>
            <a:off x="6458938" y="4327945"/>
            <a:ext cx="258875" cy="188273"/>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dirty="0"/>
          </a:p>
        </p:txBody>
      </p:sp>
      <p:sp>
        <p:nvSpPr>
          <p:cNvPr id="20" name="Shape 4487">
            <a:extLst>
              <a:ext uri="{FF2B5EF4-FFF2-40B4-BE49-F238E27FC236}">
                <a16:creationId xmlns:a16="http://schemas.microsoft.com/office/drawing/2014/main" id="{11D27456-C005-4109-9E74-0B692200A0B3}"/>
              </a:ext>
            </a:extLst>
          </p:cNvPr>
          <p:cNvSpPr/>
          <p:nvPr userDrawn="1"/>
        </p:nvSpPr>
        <p:spPr>
          <a:xfrm>
            <a:off x="6471716" y="4650082"/>
            <a:ext cx="233318" cy="233318"/>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dirty="0"/>
          </a:p>
        </p:txBody>
      </p:sp>
      <p:sp>
        <p:nvSpPr>
          <p:cNvPr id="21" name="Right Triangle 20">
            <a:extLst>
              <a:ext uri="{FF2B5EF4-FFF2-40B4-BE49-F238E27FC236}">
                <a16:creationId xmlns:a16="http://schemas.microsoft.com/office/drawing/2014/main" id="{FDDD2B84-3CB9-4567-8C91-C538E8A1C89F}"/>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2" name="Straight Connector 21">
            <a:extLst>
              <a:ext uri="{FF2B5EF4-FFF2-40B4-BE49-F238E27FC236}">
                <a16:creationId xmlns:a16="http://schemas.microsoft.com/office/drawing/2014/main" id="{34EF3020-1476-41B1-9FE7-B476A25C53D3}"/>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1B64EC3-B232-415D-8E27-EB3E24D13922}"/>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261CE2F-F199-4242-AC6C-692676B81FF1}"/>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Picture Placeholder 24">
            <a:extLst>
              <a:ext uri="{FF2B5EF4-FFF2-40B4-BE49-F238E27FC236}">
                <a16:creationId xmlns:a16="http://schemas.microsoft.com/office/drawing/2014/main" id="{89C0506D-0CA6-4583-9D04-24E7F4D16AD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tx1"/>
                </a:solidFill>
              </a:defRPr>
            </a:lvl1pPr>
          </a:lstStyle>
          <a:p>
            <a:r>
              <a:rPr lang="en-US" noProof="0" dirty="0"/>
              <a:t>Click icon to add picture</a:t>
            </a:r>
          </a:p>
        </p:txBody>
      </p:sp>
    </p:spTree>
    <p:extLst>
      <p:ext uri="{BB962C8B-B14F-4D97-AF65-F5344CB8AC3E}">
        <p14:creationId xmlns:p14="http://schemas.microsoft.com/office/powerpoint/2010/main" val="3839051282"/>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DB16155-303B-403D-8B49-D4CEE47D6863}"/>
              </a:ext>
            </a:extLst>
          </p:cNvPr>
          <p:cNvSpPr>
            <a:spLocks noGrp="1"/>
          </p:cNvSpPr>
          <p:nvPr>
            <p:ph type="ftr" sz="quarter" idx="3"/>
          </p:nvPr>
        </p:nvSpPr>
        <p:spPr>
          <a:xfrm>
            <a:off x="338530" y="6356350"/>
            <a:ext cx="4114800" cy="365125"/>
          </a:xfrm>
          <a:prstGeom prst="rect">
            <a:avLst/>
          </a:prstGeom>
        </p:spPr>
        <p:txBody>
          <a:bodyPr vert="horz" lIns="91440" tIns="45720" rIns="91440" bIns="45720" rtlCol="0" anchor="ctr"/>
          <a:lstStyle>
            <a:lvl1pPr algn="l">
              <a:defRPr sz="1200">
                <a:solidFill>
                  <a:schemeClr val="bg2"/>
                </a:solidFill>
              </a:defRPr>
            </a:lvl1pPr>
          </a:lstStyle>
          <a:p>
            <a:r>
              <a:rPr lang="en-US" noProof="0" dirty="0"/>
              <a:t>Add a footer</a:t>
            </a:r>
          </a:p>
        </p:txBody>
      </p:sp>
      <p:sp>
        <p:nvSpPr>
          <p:cNvPr id="6" name="Slide Number Placeholder 5">
            <a:extLst>
              <a:ext uri="{FF2B5EF4-FFF2-40B4-BE49-F238E27FC236}">
                <a16:creationId xmlns:a16="http://schemas.microsoft.com/office/drawing/2014/main" id="{6B915EF5-4ABE-4759-AC09-679CD6083A55}"/>
              </a:ext>
            </a:extLst>
          </p:cNvPr>
          <p:cNvSpPr>
            <a:spLocks noGrp="1"/>
          </p:cNvSpPr>
          <p:nvPr>
            <p:ph type="sldNum" sz="quarter" idx="4"/>
          </p:nvPr>
        </p:nvSpPr>
        <p:spPr>
          <a:xfrm>
            <a:off x="11146971" y="6356350"/>
            <a:ext cx="740227" cy="365125"/>
          </a:xfrm>
          <a:prstGeom prst="rect">
            <a:avLst/>
          </a:prstGeom>
        </p:spPr>
        <p:txBody>
          <a:bodyPr vert="horz" lIns="91440" tIns="45720" rIns="91440" bIns="45720" rtlCol="0" anchor="ctr"/>
          <a:lstStyle>
            <a:lvl1pPr algn="r">
              <a:defRPr sz="1200">
                <a:solidFill>
                  <a:schemeClr val="bg2"/>
                </a:solidFill>
              </a:defRPr>
            </a:lvl1pPr>
          </a:lstStyle>
          <a:p>
            <a:fld id="{8699F50C-BE38-4BD0-BA84-9B090E1F2B9B}" type="slidenum">
              <a:rPr lang="en-US" noProof="0" smtClean="0"/>
              <a:pPr/>
              <a:t>‹#›</a:t>
            </a:fld>
            <a:endParaRPr lang="en-US" noProof="0" dirty="0"/>
          </a:p>
        </p:txBody>
      </p:sp>
      <p:sp>
        <p:nvSpPr>
          <p:cNvPr id="9" name="Title Placeholder 8">
            <a:extLst>
              <a:ext uri="{FF2B5EF4-FFF2-40B4-BE49-F238E27FC236}">
                <a16:creationId xmlns:a16="http://schemas.microsoft.com/office/drawing/2014/main" id="{AA2D2B61-D240-024D-AD60-4162EF1528B9}"/>
              </a:ext>
            </a:extLst>
          </p:cNvPr>
          <p:cNvSpPr>
            <a:spLocks noGrp="1"/>
          </p:cNvSpPr>
          <p:nvPr>
            <p:ph type="title"/>
          </p:nvPr>
        </p:nvSpPr>
        <p:spPr>
          <a:xfrm>
            <a:off x="518678" y="209029"/>
            <a:ext cx="10835122" cy="1147968"/>
          </a:xfrm>
          <a:prstGeom prst="rect">
            <a:avLst/>
          </a:prstGeom>
        </p:spPr>
        <p:txBody>
          <a:bodyPr vert="horz" lIns="91440" tIns="45720" rIns="91440" bIns="0" rtlCol="0" anchor="b">
            <a:normAutofit/>
          </a:bodyPr>
          <a:lstStyle/>
          <a:p>
            <a:r>
              <a:rPr lang="en-US" noProof="0"/>
              <a:t>Click to edit Master title style</a:t>
            </a:r>
          </a:p>
        </p:txBody>
      </p:sp>
    </p:spTree>
    <p:extLst>
      <p:ext uri="{BB962C8B-B14F-4D97-AF65-F5344CB8AC3E}">
        <p14:creationId xmlns:p14="http://schemas.microsoft.com/office/powerpoint/2010/main" val="156488508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85" r:id="rId3"/>
    <p:sldLayoutId id="2147483706" r:id="rId4"/>
    <p:sldLayoutId id="2147483708" r:id="rId5"/>
    <p:sldLayoutId id="2147483704" r:id="rId6"/>
    <p:sldLayoutId id="2147483689" r:id="rId7"/>
    <p:sldLayoutId id="2147483668" r:id="rId8"/>
    <p:sldLayoutId id="2147483707" r:id="rId9"/>
    <p:sldLayoutId id="2147483710" r:id="rId10"/>
    <p:sldLayoutId id="2147483711" r:id="rId11"/>
    <p:sldLayoutId id="2147483712" r:id="rId12"/>
    <p:sldLayoutId id="2147483713" r:id="rId13"/>
    <p:sldLayoutId id="2147483714" r:id="rId14"/>
    <p:sldLayoutId id="2147483715" r:id="rId15"/>
    <p:sldLayoutId id="2147483716" r:id="rId16"/>
    <p:sldLayoutId id="2147483692" r:id="rId17"/>
    <p:sldLayoutId id="2147483697" r:id="rId18"/>
    <p:sldLayoutId id="2147483674" r:id="rId19"/>
    <p:sldLayoutId id="2147483717" r:id="rId20"/>
    <p:sldLayoutId id="2147483718" r:id="rId21"/>
  </p:sldLayoutIdLst>
  <p:hf hdr="0" ftr="0" dt="0"/>
  <p:txStyles>
    <p:titleStyle>
      <a:lvl1pPr algn="l" defTabSz="914400" rtl="0" eaLnBrk="1" latinLnBrk="0" hangingPunct="1">
        <a:lnSpc>
          <a:spcPct val="90000"/>
        </a:lnSpc>
        <a:spcBef>
          <a:spcPct val="0"/>
        </a:spcBef>
        <a:buNone/>
        <a:defRPr lang="en-IN"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gif"/></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17.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0.xml"/><Relationship Id="rId5" Type="http://schemas.openxmlformats.org/officeDocument/2006/relationships/image" Target="../media/image19.png"/><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0.xml"/><Relationship Id="rId6" Type="http://schemas.openxmlformats.org/officeDocument/2006/relationships/image" Target="../media/image23.jpeg"/><Relationship Id="rId5" Type="http://schemas.microsoft.com/office/2007/relationships/hdphoto" Target="../media/hdphoto3.wdp"/><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12.xm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3.jpe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training.fema.gov/EMIWeb/IS/ICSResource/index.htm" TargetMode="Externa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hyperlink" Target="mailto:mspencer@uspoultry.org" TargetMode="Externa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Hexagon 17" descr="Solid dark colored hexagon in the middle of image accent">
            <a:extLst>
              <a:ext uri="{FF2B5EF4-FFF2-40B4-BE49-F238E27FC236}">
                <a16:creationId xmlns:a16="http://schemas.microsoft.com/office/drawing/2014/main" id="{0E6B042D-E9CB-40E0-AAE9-6AD11F53E044}"/>
              </a:ext>
            </a:extLst>
          </p:cNvPr>
          <p:cNvSpPr/>
          <p:nvPr/>
        </p:nvSpPr>
        <p:spPr>
          <a:xfrm rot="16200000">
            <a:off x="390806" y="3754474"/>
            <a:ext cx="2709736" cy="3136669"/>
          </a:xfrm>
          <a:prstGeom prst="hexagon">
            <a:avLst/>
          </a:prstGeom>
          <a:solidFill>
            <a:srgbClr val="001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5C9205DF-8F5E-49F7-B00E-6F58293F5130}"/>
              </a:ext>
            </a:extLst>
          </p:cNvPr>
          <p:cNvSpPr>
            <a:spLocks noGrp="1"/>
          </p:cNvSpPr>
          <p:nvPr>
            <p:ph type="subTitle" idx="1"/>
          </p:nvPr>
        </p:nvSpPr>
        <p:spPr>
          <a:xfrm>
            <a:off x="3567223" y="3724775"/>
            <a:ext cx="5406898" cy="829546"/>
          </a:xfrm>
        </p:spPr>
        <p:txBody>
          <a:bodyPr/>
          <a:lstStyle/>
          <a:p>
            <a:r>
              <a:rPr lang="en-US" sz="2000" dirty="0">
                <a:latin typeface="Arial" panose="020B0604020202020204" pitchFamily="34" charset="0"/>
                <a:cs typeface="Arial" panose="020B0604020202020204" pitchFamily="34" charset="0"/>
              </a:rPr>
              <a:t>Matt Spencer, CSP, SHRM-CP</a:t>
            </a:r>
          </a:p>
          <a:p>
            <a:r>
              <a:rPr lang="en-US" sz="2000" dirty="0">
                <a:latin typeface="Arial" panose="020B0604020202020204" pitchFamily="34" charset="0"/>
                <a:cs typeface="Arial" panose="020B0604020202020204" pitchFamily="34" charset="0"/>
              </a:rPr>
              <a:t>Director of HR &amp; Safety Programs</a:t>
            </a:r>
          </a:p>
          <a:p>
            <a:endParaRPr lang="en-US" sz="2000" dirty="0">
              <a:latin typeface="Arial" panose="020B0604020202020204" pitchFamily="34" charset="0"/>
              <a:cs typeface="Arial" panose="020B0604020202020204" pitchFamily="34" charset="0"/>
            </a:endParaRPr>
          </a:p>
        </p:txBody>
      </p:sp>
      <p:pic>
        <p:nvPicPr>
          <p:cNvPr id="9" name="Picture 4" descr="b14themabina040.jpg">
            <a:extLst>
              <a:ext uri="{FF2B5EF4-FFF2-40B4-BE49-F238E27FC236}">
                <a16:creationId xmlns:a16="http://schemas.microsoft.com/office/drawing/2014/main" id="{A58B51DF-7713-4FD0-B751-408E40C27829}"/>
              </a:ext>
            </a:extLst>
          </p:cNvPr>
          <p:cNvPicPr>
            <a:picLocks noChangeAspect="1"/>
          </p:cNvPicPr>
          <p:nvPr/>
        </p:nvPicPr>
        <p:blipFill>
          <a:blip r:embed="rId2" cstate="email">
            <a:clrChange>
              <a:clrFrom>
                <a:srgbClr val="FFFFFF"/>
              </a:clrFrom>
              <a:clrTo>
                <a:srgbClr val="FFFFFF">
                  <a:alpha val="0"/>
                </a:srgbClr>
              </a:clrTo>
            </a:clrChange>
            <a:duotone>
              <a:schemeClr val="bg2">
                <a:shade val="45000"/>
                <a:satMod val="135000"/>
              </a:schemeClr>
              <a:prstClr val="white"/>
            </a:duotone>
            <a:extLst>
              <a:ext uri="{BEBA8EAE-BF5A-486C-A8C5-ECC9F3942E4B}">
                <a14:imgProps xmlns:a14="http://schemas.microsoft.com/office/drawing/2010/main">
                  <a14:imgLayer r:embed="rId3">
                    <a14:imgEffect>
                      <a14:sharpenSoften amount="-23000"/>
                    </a14:imgEffect>
                    <a14:imgEffect>
                      <a14:brightnessContrast bright="40000" contrast="20000"/>
                    </a14:imgEffect>
                  </a14:imgLayer>
                </a14:imgProps>
              </a:ext>
              <a:ext uri="{28A0092B-C50C-407E-A947-70E740481C1C}">
                <a14:useLocalDpi xmlns:a14="http://schemas.microsoft.com/office/drawing/2010/main"/>
              </a:ext>
            </a:extLst>
          </a:blip>
          <a:srcRect/>
          <a:stretch>
            <a:fillRect/>
          </a:stretch>
        </p:blipFill>
        <p:spPr bwMode="auto">
          <a:xfrm rot="6448974" flipH="1">
            <a:off x="7674676" y="2768622"/>
            <a:ext cx="4959702" cy="4410206"/>
          </a:xfrm>
          <a:prstGeom prst="rect">
            <a:avLst/>
          </a:prstGeom>
          <a:noFill/>
          <a:ln w="9525">
            <a:noFill/>
            <a:miter lim="800000"/>
            <a:headEnd/>
            <a:tailEnd/>
          </a:ln>
        </p:spPr>
      </p:pic>
      <p:pic>
        <p:nvPicPr>
          <p:cNvPr id="12" name="Picture 11">
            <a:extLst>
              <a:ext uri="{FF2B5EF4-FFF2-40B4-BE49-F238E27FC236}">
                <a16:creationId xmlns:a16="http://schemas.microsoft.com/office/drawing/2014/main" id="{0DE2A9BC-DC67-4A81-8699-84556290CB2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4087" y="4806555"/>
            <a:ext cx="2748914" cy="499802"/>
          </a:xfrm>
          <a:prstGeom prst="rect">
            <a:avLst/>
          </a:prstGeom>
        </p:spPr>
      </p:pic>
      <p:sp>
        <p:nvSpPr>
          <p:cNvPr id="13" name="Subtitle 2">
            <a:extLst>
              <a:ext uri="{FF2B5EF4-FFF2-40B4-BE49-F238E27FC236}">
                <a16:creationId xmlns:a16="http://schemas.microsoft.com/office/drawing/2014/main" id="{F4066DB2-B7D7-4A73-9E42-D8AA746E1D90}"/>
              </a:ext>
            </a:extLst>
          </p:cNvPr>
          <p:cNvSpPr txBox="1">
            <a:spLocks/>
          </p:cNvSpPr>
          <p:nvPr/>
        </p:nvSpPr>
        <p:spPr>
          <a:xfrm>
            <a:off x="289386" y="5560728"/>
            <a:ext cx="2748914" cy="332185"/>
          </a:xfrm>
          <a:prstGeom prst="rect">
            <a:avLst/>
          </a:prstGeom>
        </p:spPr>
        <p:txBody>
          <a:bodyPr>
            <a:noAutofit/>
          </a:bodyPr>
          <a:lstStyle>
            <a:lvl1pPr marL="0" indent="0" algn="l" defTabSz="914400" rtl="0" eaLnBrk="1" latinLnBrk="0" hangingPunct="1">
              <a:lnSpc>
                <a:spcPct val="90000"/>
              </a:lnSpc>
              <a:spcBef>
                <a:spcPts val="1000"/>
              </a:spcBef>
              <a:buClr>
                <a:srgbClr val="2E7A40"/>
              </a:buClr>
              <a:buFont typeface="Arial" panose="020B0604020202020204" pitchFamily="34" charset="0"/>
              <a:buNone/>
              <a:defRPr lang="en-US" sz="2400" b="0" i="0" kern="1200" spc="300">
                <a:solidFill>
                  <a:schemeClr val="accent6"/>
                </a:solidFill>
                <a:latin typeface="+mn-lt"/>
                <a:ea typeface="+mn-ea"/>
                <a:cs typeface="Calibri" panose="020F0502020204030204" pitchFamily="34" charset="0"/>
              </a:defRPr>
            </a:lvl1pPr>
            <a:lvl2pPr marL="457200" indent="0" algn="ctr" defTabSz="914400" rtl="0" eaLnBrk="1" latinLnBrk="0" hangingPunct="1">
              <a:lnSpc>
                <a:spcPct val="90000"/>
              </a:lnSpc>
              <a:spcBef>
                <a:spcPts val="500"/>
              </a:spcBef>
              <a:buClr>
                <a:srgbClr val="2E7A40"/>
              </a:buClr>
              <a:buFont typeface="Arial" panose="020B0604020202020204" pitchFamily="34" charset="0"/>
              <a:buNone/>
              <a:defRPr lang="en-US"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rgbClr val="2E7A40"/>
              </a:buClr>
              <a:buFont typeface="Arial" panose="020B0604020202020204" pitchFamily="34" charset="0"/>
              <a:buNone/>
              <a:defRPr lang="en-US"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rgbClr val="2E7A40"/>
              </a:buClr>
              <a:buFont typeface="Arial" panose="020B0604020202020204" pitchFamily="34" charset="0"/>
              <a:buNone/>
              <a:defRPr lang="en-US"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2E7A40"/>
              </a:buClr>
              <a:buFont typeface="Arial" panose="020B0604020202020204" pitchFamily="34" charset="0"/>
              <a:buNone/>
              <a:defRPr lang="en-IN"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spcBef>
                <a:spcPct val="0"/>
              </a:spcBef>
            </a:pPr>
            <a:r>
              <a:rPr lang="en-US" sz="1200" b="1" dirty="0">
                <a:solidFill>
                  <a:schemeClr val="tx2"/>
                </a:solidFill>
              </a:rPr>
              <a:t>The All-Feather Association</a:t>
            </a:r>
          </a:p>
        </p:txBody>
      </p:sp>
      <p:sp>
        <p:nvSpPr>
          <p:cNvPr id="15" name="Subtitle 2">
            <a:extLst>
              <a:ext uri="{FF2B5EF4-FFF2-40B4-BE49-F238E27FC236}">
                <a16:creationId xmlns:a16="http://schemas.microsoft.com/office/drawing/2014/main" id="{928CD5CF-D389-4AB9-8DB3-BF3412CD5D3E}"/>
              </a:ext>
            </a:extLst>
          </p:cNvPr>
          <p:cNvSpPr txBox="1">
            <a:spLocks/>
          </p:cNvSpPr>
          <p:nvPr/>
        </p:nvSpPr>
        <p:spPr>
          <a:xfrm>
            <a:off x="3567223" y="4610952"/>
            <a:ext cx="4876800" cy="332185"/>
          </a:xfrm>
          <a:prstGeom prst="rect">
            <a:avLst/>
          </a:prstGeom>
        </p:spPr>
        <p:txBody>
          <a:bodyPr vert="horz" tIns="0" rIns="45720" bIns="0" anchor="b">
            <a:normAutofit/>
          </a:bodyPr>
          <a:lstStyle>
            <a:lvl1pPr marL="0" indent="0" algn="r" rtl="0" eaLnBrk="1" latinLnBrk="0" hangingPunct="1">
              <a:spcBef>
                <a:spcPct val="20000"/>
              </a:spcBef>
              <a:buClr>
                <a:schemeClr val="accent1"/>
              </a:buClr>
              <a:buSzPct val="80000"/>
              <a:buFont typeface="Wingdings 2"/>
              <a:buNone/>
              <a:defRPr kumimoji="0" sz="1500" kern="1200">
                <a:solidFill>
                  <a:schemeClr val="tx1"/>
                </a:solidFill>
                <a:effectLst/>
                <a:latin typeface="+mn-lt"/>
                <a:ea typeface="+mn-ea"/>
                <a:cs typeface="+mn-cs"/>
              </a:defRPr>
            </a:lvl1pPr>
            <a:lvl2pPr marL="342900" indent="0" algn="ctr" rtl="0" eaLnBrk="1" latinLnBrk="0" hangingPunct="1">
              <a:spcBef>
                <a:spcPct val="20000"/>
              </a:spcBef>
              <a:buClr>
                <a:schemeClr val="accent1"/>
              </a:buClr>
              <a:buSzPct val="90000"/>
              <a:buFont typeface="Wingdings 2"/>
              <a:buNone/>
              <a:defRPr kumimoji="0" sz="1950" kern="1200">
                <a:solidFill>
                  <a:schemeClr val="tx1"/>
                </a:solidFill>
                <a:latin typeface="+mn-lt"/>
                <a:ea typeface="+mn-ea"/>
                <a:cs typeface="+mn-cs"/>
              </a:defRPr>
            </a:lvl2pPr>
            <a:lvl3pPr marL="685800" indent="0" algn="ctr" rtl="0" eaLnBrk="1" latinLnBrk="0" hangingPunct="1">
              <a:spcBef>
                <a:spcPct val="20000"/>
              </a:spcBef>
              <a:buClr>
                <a:schemeClr val="accent2"/>
              </a:buClr>
              <a:buSzPct val="85000"/>
              <a:buFont typeface="Arial"/>
              <a:buNone/>
              <a:defRPr kumimoji="0" sz="1800" kern="1200">
                <a:solidFill>
                  <a:schemeClr val="tx1"/>
                </a:solidFill>
                <a:latin typeface="+mn-lt"/>
                <a:ea typeface="+mn-ea"/>
                <a:cs typeface="+mn-cs"/>
              </a:defRPr>
            </a:lvl3pPr>
            <a:lvl4pPr marL="1028700" indent="0" algn="ctr" rtl="0" eaLnBrk="1" latinLnBrk="0" hangingPunct="1">
              <a:spcBef>
                <a:spcPct val="20000"/>
              </a:spcBef>
              <a:buClr>
                <a:schemeClr val="accent3"/>
              </a:buClr>
              <a:buSzPct val="90000"/>
              <a:buFont typeface="Wingdings 2"/>
              <a:buNone/>
              <a:defRPr kumimoji="0" sz="1500" kern="1200">
                <a:solidFill>
                  <a:schemeClr val="tx1"/>
                </a:solidFill>
                <a:latin typeface="+mn-lt"/>
                <a:ea typeface="+mn-ea"/>
                <a:cs typeface="+mn-cs"/>
              </a:defRPr>
            </a:lvl4pPr>
            <a:lvl5pPr marL="1371600" indent="0" algn="ctr" rtl="0" eaLnBrk="1" latinLnBrk="0" hangingPunct="1">
              <a:spcBef>
                <a:spcPct val="20000"/>
              </a:spcBef>
              <a:buClr>
                <a:schemeClr val="accent4"/>
              </a:buClr>
              <a:buSzPct val="100000"/>
              <a:buFont typeface="Arial"/>
              <a:buNone/>
              <a:defRPr kumimoji="0" sz="1500" kern="1200">
                <a:solidFill>
                  <a:schemeClr val="tx1"/>
                </a:solidFill>
                <a:latin typeface="+mn-lt"/>
                <a:ea typeface="+mn-ea"/>
                <a:cs typeface="+mn-cs"/>
              </a:defRPr>
            </a:lvl5pPr>
            <a:lvl6pPr marL="1714500" indent="0" algn="ctr" rtl="0" eaLnBrk="1" latinLnBrk="0" hangingPunct="1">
              <a:spcBef>
                <a:spcPct val="20000"/>
              </a:spcBef>
              <a:buClr>
                <a:schemeClr val="accent5"/>
              </a:buClr>
              <a:buFont typeface="Arial"/>
              <a:buNone/>
              <a:defRPr kumimoji="0" sz="1500" kern="1200" baseline="0">
                <a:solidFill>
                  <a:schemeClr val="tx1"/>
                </a:solidFill>
                <a:latin typeface="+mn-lt"/>
                <a:ea typeface="+mn-ea"/>
                <a:cs typeface="+mn-cs"/>
              </a:defRPr>
            </a:lvl6pPr>
            <a:lvl7pPr marL="2057400" indent="0" algn="ctr" rtl="0" eaLnBrk="1" latinLnBrk="0" hangingPunct="1">
              <a:spcBef>
                <a:spcPct val="20000"/>
              </a:spcBef>
              <a:buClr>
                <a:schemeClr val="accent6"/>
              </a:buClr>
              <a:buSzPct val="100000"/>
              <a:buFont typeface="Arial"/>
              <a:buNone/>
              <a:defRPr kumimoji="0" sz="1350" kern="1200" baseline="0">
                <a:solidFill>
                  <a:schemeClr val="tx1"/>
                </a:solidFill>
                <a:latin typeface="+mn-lt"/>
                <a:ea typeface="+mn-ea"/>
                <a:cs typeface="+mn-cs"/>
              </a:defRPr>
            </a:lvl7pPr>
            <a:lvl8pPr marL="2400300" indent="0" algn="ctr" rtl="0" eaLnBrk="1" latinLnBrk="0" hangingPunct="1">
              <a:spcBef>
                <a:spcPct val="20000"/>
              </a:spcBef>
              <a:buClr>
                <a:schemeClr val="accent6"/>
              </a:buClr>
              <a:buFont typeface="Arial"/>
              <a:buNone/>
              <a:defRPr kumimoji="0" sz="1200" kern="1200">
                <a:solidFill>
                  <a:schemeClr val="tx1"/>
                </a:solidFill>
                <a:latin typeface="+mn-lt"/>
                <a:ea typeface="+mn-ea"/>
                <a:cs typeface="+mn-cs"/>
              </a:defRPr>
            </a:lvl8pPr>
            <a:lvl9pPr marL="2743200" indent="0" algn="ctr" rtl="0" eaLnBrk="1" latinLnBrk="0" hangingPunct="1">
              <a:spcBef>
                <a:spcPct val="20000"/>
              </a:spcBef>
              <a:buClr>
                <a:schemeClr val="accent6"/>
              </a:buClr>
              <a:buFont typeface="Arial"/>
              <a:buNone/>
              <a:defRPr kumimoji="0" sz="1200" kern="1200">
                <a:solidFill>
                  <a:schemeClr val="tx1"/>
                </a:solidFill>
                <a:latin typeface="+mn-lt"/>
                <a:ea typeface="+mn-ea"/>
                <a:cs typeface="+mn-cs"/>
              </a:defRPr>
            </a:lvl9pPr>
          </a:lstStyle>
          <a:p>
            <a:pPr algn="l">
              <a:spcBef>
                <a:spcPct val="0"/>
              </a:spcBef>
            </a:pPr>
            <a:r>
              <a:rPr lang="en-US" sz="1800" b="1" dirty="0">
                <a:latin typeface="Arial" panose="020B0604020202020204" pitchFamily="34" charset="0"/>
                <a:cs typeface="Arial" panose="020B0604020202020204" pitchFamily="34" charset="0"/>
              </a:rPr>
              <a:t>April 18, 2023</a:t>
            </a:r>
          </a:p>
        </p:txBody>
      </p:sp>
      <p:sp>
        <p:nvSpPr>
          <p:cNvPr id="5" name="Title 4">
            <a:extLst>
              <a:ext uri="{FF2B5EF4-FFF2-40B4-BE49-F238E27FC236}">
                <a16:creationId xmlns:a16="http://schemas.microsoft.com/office/drawing/2014/main" id="{3EDFD32C-7974-3A55-8233-D32E76E6015A}"/>
              </a:ext>
            </a:extLst>
          </p:cNvPr>
          <p:cNvSpPr>
            <a:spLocks noGrp="1"/>
          </p:cNvSpPr>
          <p:nvPr>
            <p:ph type="ctrTitle"/>
          </p:nvPr>
        </p:nvSpPr>
        <p:spPr>
          <a:xfrm>
            <a:off x="1717964" y="1382434"/>
            <a:ext cx="9687097" cy="1890908"/>
          </a:xfrm>
        </p:spPr>
        <p:txBody>
          <a:bodyPr/>
          <a:lstStyle/>
          <a:p>
            <a:r>
              <a:rPr lang="en-US" dirty="0">
                <a:latin typeface="Arial" panose="020B0604020202020204" pitchFamily="34" charset="0"/>
                <a:cs typeface="Arial" panose="020B0604020202020204" pitchFamily="34" charset="0"/>
              </a:rPr>
              <a:t>Accident Prevention and Response for Cryogenic Chemicals</a:t>
            </a:r>
          </a:p>
        </p:txBody>
      </p:sp>
    </p:spTree>
    <p:extLst>
      <p:ext uri="{BB962C8B-B14F-4D97-AF65-F5344CB8AC3E}">
        <p14:creationId xmlns:p14="http://schemas.microsoft.com/office/powerpoint/2010/main" val="3980699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344E44-BC46-7276-F469-6844A123D1ED}"/>
              </a:ext>
            </a:extLst>
          </p:cNvPr>
          <p:cNvSpPr>
            <a:spLocks noGrp="1"/>
          </p:cNvSpPr>
          <p:nvPr>
            <p:ph type="sldNum" sz="quarter" idx="11"/>
          </p:nvPr>
        </p:nvSpPr>
        <p:spPr/>
        <p:txBody>
          <a:bodyPr/>
          <a:lstStyle/>
          <a:p>
            <a:fld id="{8699F50C-BE38-4BD0-BA84-9B090E1F2B9B}" type="slidenum">
              <a:rPr lang="en-US" noProof="0" smtClean="0"/>
              <a:t>10</a:t>
            </a:fld>
            <a:endParaRPr lang="en-US" noProof="0" dirty="0"/>
          </a:p>
        </p:txBody>
      </p:sp>
      <p:sp>
        <p:nvSpPr>
          <p:cNvPr id="8" name="TextBox 7">
            <a:extLst>
              <a:ext uri="{FF2B5EF4-FFF2-40B4-BE49-F238E27FC236}">
                <a16:creationId xmlns:a16="http://schemas.microsoft.com/office/drawing/2014/main" id="{A18A4451-53CE-366E-DC2B-A70054A3CC2F}"/>
              </a:ext>
            </a:extLst>
          </p:cNvPr>
          <p:cNvSpPr txBox="1"/>
          <p:nvPr/>
        </p:nvSpPr>
        <p:spPr>
          <a:xfrm>
            <a:off x="147019" y="1318190"/>
            <a:ext cx="11230334" cy="2031325"/>
          </a:xfrm>
          <a:prstGeom prst="rect">
            <a:avLst/>
          </a:prstGeom>
          <a:solidFill>
            <a:schemeClr val="bg1"/>
          </a:solidFill>
        </p:spPr>
        <p:txBody>
          <a:bodyPr wrap="square">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Soon after the freezer was restarted, liquid nitrogen in the immersion freezer tub overflowed onto the floor due to the damaged dip tube. </a:t>
            </a: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The liquid nitrogen spilled out of the freezer converted to vapor due to the changes in temperature and pressure and displaced oxygen from the air. </a:t>
            </a: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The three maintenance employees succumbed to the oxygen-deficient atmosphere in the freezer room. </a:t>
            </a:r>
            <a:endParaRPr lang="en-US" dirty="0"/>
          </a:p>
        </p:txBody>
      </p:sp>
      <p:pic>
        <p:nvPicPr>
          <p:cNvPr id="9" name="Picture 8">
            <a:extLst>
              <a:ext uri="{FF2B5EF4-FFF2-40B4-BE49-F238E27FC236}">
                <a16:creationId xmlns:a16="http://schemas.microsoft.com/office/drawing/2014/main" id="{A8B71C0C-9115-87CA-C7E3-A95F1D83E98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7019" y="149305"/>
            <a:ext cx="7193903" cy="1072989"/>
          </a:xfrm>
          <a:prstGeom prst="rect">
            <a:avLst/>
          </a:prstGeom>
        </p:spPr>
      </p:pic>
      <p:sp>
        <p:nvSpPr>
          <p:cNvPr id="11" name="TextBox 10">
            <a:extLst>
              <a:ext uri="{FF2B5EF4-FFF2-40B4-BE49-F238E27FC236}">
                <a16:creationId xmlns:a16="http://schemas.microsoft.com/office/drawing/2014/main" id="{1D536AD6-4BCB-6CC6-A280-BD0601834C72}"/>
              </a:ext>
            </a:extLst>
          </p:cNvPr>
          <p:cNvSpPr txBox="1"/>
          <p:nvPr/>
        </p:nvSpPr>
        <p:spPr>
          <a:xfrm>
            <a:off x="54551" y="3855043"/>
            <a:ext cx="4774303" cy="1754326"/>
          </a:xfrm>
          <a:prstGeom prst="rect">
            <a:avLst/>
          </a:prstGeom>
          <a:noFill/>
        </p:spPr>
        <p:txBody>
          <a:bodyPr wrap="square">
            <a:spAutoFit/>
          </a:bodyPr>
          <a:lstStyle/>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The plant superintendent, a maintenance employee, and a quality control technician went to the freezer room and attempted to help the employees when they also died due to the oxygen-deficient atmosphere.</a:t>
            </a:r>
            <a:endParaRPr lang="en-US" dirty="0"/>
          </a:p>
        </p:txBody>
      </p:sp>
      <p:pic>
        <p:nvPicPr>
          <p:cNvPr id="4" name="Picture 3">
            <a:extLst>
              <a:ext uri="{FF2B5EF4-FFF2-40B4-BE49-F238E27FC236}">
                <a16:creationId xmlns:a16="http://schemas.microsoft.com/office/drawing/2014/main" id="{93E0424E-FD82-5F3E-8BAA-A13071C59C37}"/>
              </a:ext>
            </a:extLst>
          </p:cNvPr>
          <p:cNvPicPr>
            <a:picLocks noChangeAspect="1"/>
          </p:cNvPicPr>
          <p:nvPr/>
        </p:nvPicPr>
        <p:blipFill>
          <a:blip r:embed="rId3"/>
          <a:stretch>
            <a:fillRect/>
          </a:stretch>
        </p:blipFill>
        <p:spPr>
          <a:xfrm>
            <a:off x="4787757" y="3349515"/>
            <a:ext cx="6935056" cy="3406656"/>
          </a:xfrm>
          <a:prstGeom prst="rect">
            <a:avLst/>
          </a:prstGeom>
        </p:spPr>
      </p:pic>
    </p:spTree>
    <p:extLst>
      <p:ext uri="{BB962C8B-B14F-4D97-AF65-F5344CB8AC3E}">
        <p14:creationId xmlns:p14="http://schemas.microsoft.com/office/powerpoint/2010/main" val="1304822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F52433-6B24-F5F7-EF50-71A3E38E2279}"/>
              </a:ext>
            </a:extLst>
          </p:cNvPr>
          <p:cNvSpPr>
            <a:spLocks noGrp="1"/>
          </p:cNvSpPr>
          <p:nvPr>
            <p:ph type="sldNum" sz="quarter" idx="11"/>
          </p:nvPr>
        </p:nvSpPr>
        <p:spPr/>
        <p:txBody>
          <a:bodyPr/>
          <a:lstStyle/>
          <a:p>
            <a:fld id="{8699F50C-BE38-4BD0-BA84-9B090E1F2B9B}" type="slidenum">
              <a:rPr lang="en-US" noProof="0" smtClean="0"/>
              <a:t>11</a:t>
            </a:fld>
            <a:endParaRPr lang="en-US" noProof="0" dirty="0"/>
          </a:p>
        </p:txBody>
      </p:sp>
      <p:pic>
        <p:nvPicPr>
          <p:cNvPr id="3" name="Picture 2">
            <a:extLst>
              <a:ext uri="{FF2B5EF4-FFF2-40B4-BE49-F238E27FC236}">
                <a16:creationId xmlns:a16="http://schemas.microsoft.com/office/drawing/2014/main" id="{4B896E9F-AD88-89E8-A247-155932C2229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403" y="-193869"/>
            <a:ext cx="7193903" cy="1072989"/>
          </a:xfrm>
          <a:prstGeom prst="rect">
            <a:avLst/>
          </a:prstGeom>
        </p:spPr>
      </p:pic>
      <p:sp>
        <p:nvSpPr>
          <p:cNvPr id="7" name="TextBox 6">
            <a:extLst>
              <a:ext uri="{FF2B5EF4-FFF2-40B4-BE49-F238E27FC236}">
                <a16:creationId xmlns:a16="http://schemas.microsoft.com/office/drawing/2014/main" id="{F632854F-1DA7-1093-4966-FC4E9AED0CAC}"/>
              </a:ext>
            </a:extLst>
          </p:cNvPr>
          <p:cNvSpPr txBox="1"/>
          <p:nvPr/>
        </p:nvSpPr>
        <p:spPr>
          <a:xfrm>
            <a:off x="148976" y="906601"/>
            <a:ext cx="8044666" cy="5940088"/>
          </a:xfrm>
          <a:prstGeom prst="rect">
            <a:avLst/>
          </a:prstGeom>
          <a:solidFill>
            <a:schemeClr val="bg1"/>
          </a:solidFill>
        </p:spPr>
        <p:txBody>
          <a:bodyPr wrap="square">
            <a:spAutoFit/>
          </a:bodyPr>
          <a:lstStyle/>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A large release of liquid nitrogen rapidly converted to a gas. Nitrogen gas is heavier than air and forces oxygen out of the room. </a:t>
            </a:r>
          </a:p>
          <a:p>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The liquid nitrogen is stored in tanks external to the building, in the parking lot. The plant receives 2-3 tanker loads per day of liquid nitrogen.</a:t>
            </a:r>
          </a:p>
          <a:p>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The facility Maintenance Manager described personally closing the isolation valves of the tanks and shutting off supply to the building during the release. The investigation determined two tanks of liquid nitrogen were released.</a:t>
            </a: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Fire officials documented temperatures as low as -100 </a:t>
            </a:r>
            <a:r>
              <a:rPr lang="en-US" sz="2000" b="0" i="0" dirty="0">
                <a:solidFill>
                  <a:srgbClr val="222222"/>
                </a:solidFill>
                <a:effectLst/>
                <a:latin typeface="Arial" panose="020B0604020202020204" pitchFamily="34" charset="0"/>
                <a:cs typeface="Arial" panose="020B0604020202020204" pitchFamily="34" charset="0"/>
              </a:rPr>
              <a:t>°F on entry.</a:t>
            </a: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Major portions of the Liquid Nitrogen system, including interior and exterior tanks and equipment, were installed and commissioned only 4-6 weeks before the event. </a:t>
            </a:r>
          </a:p>
          <a:p>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6A763A42-3449-ECEB-F757-58168D83CF70}"/>
              </a:ext>
            </a:extLst>
          </p:cNvPr>
          <p:cNvSpPr/>
          <p:nvPr/>
        </p:nvSpPr>
        <p:spPr>
          <a:xfrm>
            <a:off x="8416928" y="6289568"/>
            <a:ext cx="3670615" cy="4285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41972222-1093-8FBF-5BF2-1AACDB18F1E1}"/>
              </a:ext>
            </a:extLst>
          </p:cNvPr>
          <p:cNvPicPr>
            <a:picLocks noChangeAspect="1"/>
          </p:cNvPicPr>
          <p:nvPr/>
        </p:nvPicPr>
        <p:blipFill>
          <a:blip r:embed="rId3"/>
          <a:stretch>
            <a:fillRect/>
          </a:stretch>
        </p:blipFill>
        <p:spPr>
          <a:xfrm>
            <a:off x="8479945" y="713465"/>
            <a:ext cx="3544582" cy="3317068"/>
          </a:xfrm>
          <a:prstGeom prst="rect">
            <a:avLst/>
          </a:prstGeom>
        </p:spPr>
      </p:pic>
      <p:pic>
        <p:nvPicPr>
          <p:cNvPr id="12" name="Picture 11">
            <a:extLst>
              <a:ext uri="{FF2B5EF4-FFF2-40B4-BE49-F238E27FC236}">
                <a16:creationId xmlns:a16="http://schemas.microsoft.com/office/drawing/2014/main" id="{2B6F8AF1-FAF3-0245-DDC5-514F710C86B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93642" y="4330557"/>
            <a:ext cx="3793459" cy="2440939"/>
          </a:xfrm>
          <a:prstGeom prst="rect">
            <a:avLst/>
          </a:prstGeom>
        </p:spPr>
      </p:pic>
    </p:spTree>
    <p:extLst>
      <p:ext uri="{BB962C8B-B14F-4D97-AF65-F5344CB8AC3E}">
        <p14:creationId xmlns:p14="http://schemas.microsoft.com/office/powerpoint/2010/main" val="1266594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6C88B66-03EA-44A9-A077-AC39177D464F}"/>
              </a:ext>
            </a:extLst>
          </p:cNvPr>
          <p:cNvSpPr>
            <a:spLocks noGrp="1"/>
          </p:cNvSpPr>
          <p:nvPr>
            <p:ph type="sldNum" sz="quarter" idx="11"/>
          </p:nvPr>
        </p:nvSpPr>
        <p:spPr/>
        <p:txBody>
          <a:bodyPr/>
          <a:lstStyle/>
          <a:p>
            <a:fld id="{8699F50C-BE38-4BD0-BA84-9B090E1F2B9B}" type="slidenum">
              <a:rPr lang="en-US" noProof="0" smtClean="0"/>
              <a:t>12</a:t>
            </a:fld>
            <a:endParaRPr lang="en-US" noProof="0" dirty="0"/>
          </a:p>
        </p:txBody>
      </p:sp>
      <p:sp>
        <p:nvSpPr>
          <p:cNvPr id="4" name="TextBox 3">
            <a:extLst>
              <a:ext uri="{FF2B5EF4-FFF2-40B4-BE49-F238E27FC236}">
                <a16:creationId xmlns:a16="http://schemas.microsoft.com/office/drawing/2014/main" id="{634F69DD-F9E4-4146-A3A1-575764FE5130}"/>
              </a:ext>
            </a:extLst>
          </p:cNvPr>
          <p:cNvSpPr txBox="1"/>
          <p:nvPr/>
        </p:nvSpPr>
        <p:spPr>
          <a:xfrm>
            <a:off x="203358" y="2628047"/>
            <a:ext cx="5647944" cy="4093428"/>
          </a:xfrm>
          <a:prstGeom prst="rect">
            <a:avLst/>
          </a:prstGeom>
          <a:noFill/>
        </p:spPr>
        <p:txBody>
          <a:bodyPr wrap="square">
            <a:spAutoFit/>
          </a:bodyPr>
          <a:lstStyle/>
          <a:p>
            <a:pPr algn="l"/>
            <a:r>
              <a:rPr lang="en-US" sz="2000" b="1" i="0" dirty="0">
                <a:solidFill>
                  <a:srgbClr val="333333"/>
                </a:solidFill>
                <a:effectLst/>
                <a:latin typeface="Arial" panose="020B0604020202020204" pitchFamily="34" charset="0"/>
                <a:cs typeface="Arial" panose="020B0604020202020204" pitchFamily="34" charset="0"/>
              </a:rPr>
              <a:t>Some Violations issued:</a:t>
            </a:r>
          </a:p>
          <a:p>
            <a:pPr algn="l"/>
            <a:endParaRPr lang="en-US" sz="2000" dirty="0">
              <a:solidFill>
                <a:srgbClr val="333333"/>
              </a:solidFill>
              <a:latin typeface="Arial" panose="020B0604020202020204" pitchFamily="34" charset="0"/>
              <a:cs typeface="Arial" panose="020B0604020202020204" pitchFamily="34" charset="0"/>
            </a:endParaRPr>
          </a:p>
          <a:p>
            <a:pPr algn="l"/>
            <a:endParaRPr lang="en-US" sz="2000" dirty="0">
              <a:solidFill>
                <a:srgbClr val="333333"/>
              </a:solidFill>
              <a:latin typeface="Arial" panose="020B0604020202020204" pitchFamily="34" charset="0"/>
              <a:cs typeface="Arial" panose="020B0604020202020204" pitchFamily="34" charset="0"/>
            </a:endParaRPr>
          </a:p>
          <a:p>
            <a:pPr algn="l">
              <a:buFont typeface="Arial" panose="020B0604020202020204" pitchFamily="34" charset="0"/>
              <a:buChar char="•"/>
            </a:pPr>
            <a:r>
              <a:rPr lang="en-US" sz="2000" dirty="0">
                <a:solidFill>
                  <a:srgbClr val="333333"/>
                </a:solidFill>
                <a:latin typeface="Arial" panose="020B0604020202020204" pitchFamily="34" charset="0"/>
                <a:cs typeface="Arial" panose="020B0604020202020204" pitchFamily="34" charset="0"/>
              </a:rPr>
              <a:t> Multiple egress paths in the facility were blocked and not free from obstruction.</a:t>
            </a:r>
          </a:p>
          <a:p>
            <a:pPr algn="l">
              <a:buFont typeface="Arial" panose="020B0604020202020204" pitchFamily="34" charset="0"/>
              <a:buChar char="•"/>
            </a:pPr>
            <a:endParaRPr lang="en-US" sz="2000" dirty="0">
              <a:solidFill>
                <a:srgbClr val="333333"/>
              </a:solidFill>
              <a:latin typeface="Arial" panose="020B0604020202020204" pitchFamily="34" charset="0"/>
              <a:cs typeface="Arial" panose="020B0604020202020204" pitchFamily="34" charset="0"/>
            </a:endParaRPr>
          </a:p>
          <a:p>
            <a:pPr algn="l">
              <a:buFont typeface="Arial" panose="020B0604020202020204" pitchFamily="34" charset="0"/>
              <a:buChar char="•"/>
            </a:pPr>
            <a:r>
              <a:rPr lang="en-US" sz="2000" dirty="0">
                <a:solidFill>
                  <a:srgbClr val="333333"/>
                </a:solidFill>
                <a:latin typeface="Arial" panose="020B0604020202020204" pitchFamily="34" charset="0"/>
                <a:cs typeface="Arial" panose="020B0604020202020204" pitchFamily="34" charset="0"/>
              </a:rPr>
              <a:t> W</a:t>
            </a:r>
            <a:r>
              <a:rPr lang="en-US" sz="2000" b="0" i="0" dirty="0">
                <a:solidFill>
                  <a:srgbClr val="333333"/>
                </a:solidFill>
                <a:effectLst/>
                <a:latin typeface="Arial" panose="020B0604020202020204" pitchFamily="34" charset="0"/>
                <a:cs typeface="Arial" panose="020B0604020202020204" pitchFamily="34" charset="0"/>
              </a:rPr>
              <a:t>orkers were not trained on the emergency procedures related to liquid nitrogen and anhydrous ammonia.</a:t>
            </a:r>
          </a:p>
          <a:p>
            <a:pPr algn="l"/>
            <a:endParaRPr lang="en-US" sz="2000" b="0" i="0" dirty="0">
              <a:solidFill>
                <a:srgbClr val="333333"/>
              </a:solidFill>
              <a:effectLst/>
              <a:latin typeface="Arial" panose="020B0604020202020204" pitchFamily="34" charset="0"/>
              <a:cs typeface="Arial" panose="020B0604020202020204" pitchFamily="34" charset="0"/>
            </a:endParaRPr>
          </a:p>
          <a:p>
            <a:pPr algn="l">
              <a:buFont typeface="Arial" panose="020B0604020202020204" pitchFamily="34" charset="0"/>
              <a:buChar char="•"/>
            </a:pPr>
            <a:r>
              <a:rPr lang="en-US" sz="2000" dirty="0">
                <a:solidFill>
                  <a:srgbClr val="333333"/>
                </a:solidFill>
                <a:latin typeface="Arial" panose="020B0604020202020204" pitchFamily="34" charset="0"/>
                <a:cs typeface="Arial" panose="020B0604020202020204" pitchFamily="34" charset="0"/>
              </a:rPr>
              <a:t> No </a:t>
            </a:r>
            <a:r>
              <a:rPr lang="en-US" sz="2000" b="0" i="0" dirty="0">
                <a:solidFill>
                  <a:srgbClr val="333333"/>
                </a:solidFill>
                <a:effectLst/>
                <a:latin typeface="Arial" panose="020B0604020202020204" pitchFamily="34" charset="0"/>
                <a:cs typeface="Arial" panose="020B0604020202020204" pitchFamily="34" charset="0"/>
              </a:rPr>
              <a:t>adequate lockout procedures were used or coordinated lockout procedures conducted with contractors.</a:t>
            </a:r>
          </a:p>
        </p:txBody>
      </p:sp>
      <p:sp>
        <p:nvSpPr>
          <p:cNvPr id="5" name="TextBox 4">
            <a:extLst>
              <a:ext uri="{FF2B5EF4-FFF2-40B4-BE49-F238E27FC236}">
                <a16:creationId xmlns:a16="http://schemas.microsoft.com/office/drawing/2014/main" id="{3417E531-7D7D-408A-BBB1-F13E93FED465}"/>
              </a:ext>
            </a:extLst>
          </p:cNvPr>
          <p:cNvSpPr txBox="1"/>
          <p:nvPr/>
        </p:nvSpPr>
        <p:spPr>
          <a:xfrm>
            <a:off x="384048" y="0"/>
            <a:ext cx="6940485"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Foundation Food Group Investigation</a:t>
            </a:r>
          </a:p>
        </p:txBody>
      </p:sp>
      <p:sp>
        <p:nvSpPr>
          <p:cNvPr id="7" name="TextBox 6">
            <a:extLst>
              <a:ext uri="{FF2B5EF4-FFF2-40B4-BE49-F238E27FC236}">
                <a16:creationId xmlns:a16="http://schemas.microsoft.com/office/drawing/2014/main" id="{6297B74E-7016-4DC6-9040-BC94D6D68823}"/>
              </a:ext>
            </a:extLst>
          </p:cNvPr>
          <p:cNvSpPr txBox="1"/>
          <p:nvPr/>
        </p:nvSpPr>
        <p:spPr>
          <a:xfrm>
            <a:off x="155412" y="607064"/>
            <a:ext cx="5695890" cy="1938992"/>
          </a:xfrm>
          <a:prstGeom prst="rect">
            <a:avLst/>
          </a:prstGeom>
          <a:noFill/>
        </p:spPr>
        <p:txBody>
          <a:bodyPr wrap="square">
            <a:spAutoFit/>
          </a:bodyPr>
          <a:lstStyle/>
          <a:p>
            <a:r>
              <a:rPr lang="en-US" sz="2000" b="1" dirty="0">
                <a:latin typeface="Arial" panose="020B0604020202020204" pitchFamily="34" charset="0"/>
                <a:cs typeface="Arial" panose="020B0604020202020204" pitchFamily="34" charset="0"/>
              </a:rPr>
              <a:t>OSHA investigation of the Incident</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OSHA, on July 23, 2021, issued a total of 59 violations and proposed fines of $998,637 to Foundation Food Group and three other companies.</a:t>
            </a:r>
          </a:p>
        </p:txBody>
      </p:sp>
      <p:pic>
        <p:nvPicPr>
          <p:cNvPr id="3" name="Picture 2">
            <a:extLst>
              <a:ext uri="{FF2B5EF4-FFF2-40B4-BE49-F238E27FC236}">
                <a16:creationId xmlns:a16="http://schemas.microsoft.com/office/drawing/2014/main" id="{C3803E02-2732-EF51-1A57-42A9B522A96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35487" y="607064"/>
            <a:ext cx="5536274" cy="6067150"/>
          </a:xfrm>
          <a:prstGeom prst="rect">
            <a:avLst/>
          </a:prstGeom>
        </p:spPr>
      </p:pic>
    </p:spTree>
    <p:extLst>
      <p:ext uri="{BB962C8B-B14F-4D97-AF65-F5344CB8AC3E}">
        <p14:creationId xmlns:p14="http://schemas.microsoft.com/office/powerpoint/2010/main" val="3882009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48B63D-A3CD-423F-B7E8-0E280BF0727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43036" y="1227001"/>
            <a:ext cx="2238388" cy="1095007"/>
          </a:xfrm>
          <a:prstGeom prst="rect">
            <a:avLst/>
          </a:prstGeom>
        </p:spPr>
      </p:pic>
      <p:sp>
        <p:nvSpPr>
          <p:cNvPr id="6" name="TextBox 5">
            <a:extLst>
              <a:ext uri="{FF2B5EF4-FFF2-40B4-BE49-F238E27FC236}">
                <a16:creationId xmlns:a16="http://schemas.microsoft.com/office/drawing/2014/main" id="{B94186B3-1644-40D4-88DA-BFE73C06199C}"/>
              </a:ext>
            </a:extLst>
          </p:cNvPr>
          <p:cNvSpPr txBox="1"/>
          <p:nvPr/>
        </p:nvSpPr>
        <p:spPr>
          <a:xfrm>
            <a:off x="129125" y="948174"/>
            <a:ext cx="7299092" cy="1200329"/>
          </a:xfrm>
          <a:prstGeom prst="rect">
            <a:avLst/>
          </a:prstGeom>
          <a:solidFill>
            <a:schemeClr val="bg1"/>
          </a:solidFill>
        </p:spPr>
        <p:txBody>
          <a:bodyPr wrap="square">
            <a:spAutoFit/>
          </a:bodyPr>
          <a:lstStyle/>
          <a:p>
            <a:endParaRPr lang="en-US" dirty="0">
              <a:solidFill>
                <a:srgbClr val="151515"/>
              </a:solidFill>
              <a:latin typeface="Arial" panose="020B0604020202020204" pitchFamily="34" charset="0"/>
              <a:cs typeface="Arial" panose="020B0604020202020204" pitchFamily="34" charset="0"/>
            </a:endParaRPr>
          </a:p>
          <a:p>
            <a:r>
              <a:rPr lang="en-US" dirty="0">
                <a:solidFill>
                  <a:srgbClr val="151515"/>
                </a:solidFill>
                <a:latin typeface="Arial" panose="020B0604020202020204" pitchFamily="34" charset="0"/>
                <a:cs typeface="Arial" panose="020B0604020202020204" pitchFamily="34" charset="0"/>
              </a:rPr>
              <a:t>CSB contacted USPOULTRY to collaborate on training and education resources for the industry. CSB investigation is slated for completion in 2023.</a:t>
            </a:r>
            <a:endParaRPr lang="en-US"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58F8546C-CE5E-40AE-AF58-C69C6CF76B2E}"/>
              </a:ext>
            </a:extLst>
          </p:cNvPr>
          <p:cNvSpPr txBox="1"/>
          <p:nvPr/>
        </p:nvSpPr>
        <p:spPr>
          <a:xfrm>
            <a:off x="129124" y="2662828"/>
            <a:ext cx="11490958" cy="4093428"/>
          </a:xfrm>
          <a:prstGeom prst="rect">
            <a:avLst/>
          </a:prstGeom>
          <a:noFill/>
        </p:spPr>
        <p:txBody>
          <a:bodyPr wrap="square" rtlCol="0">
            <a:spAutoFit/>
          </a:bodyPr>
          <a:lstStyle/>
          <a:p>
            <a:r>
              <a:rPr lang="en-US" sz="2000" u="sng" dirty="0">
                <a:latin typeface="Arial" panose="020B0604020202020204" pitchFamily="34" charset="0"/>
                <a:cs typeface="Arial" panose="020B0604020202020204" pitchFamily="34" charset="0"/>
              </a:rPr>
              <a:t>Process Hazard Analysis (PHA) on Cryogenic Chemical Usage in the Poultry Industry</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Survey conducted to better understand the level of usage of these chemicals in the industry.</a:t>
            </a:r>
          </a:p>
          <a:p>
            <a:endParaRPr lang="en-US" sz="2000" dirty="0">
              <a:latin typeface="Arial" panose="020B0604020202020204" pitchFamily="34" charset="0"/>
              <a:cs typeface="Arial" panose="020B0604020202020204" pitchFamily="34" charset="0"/>
            </a:endParaRPr>
          </a:p>
          <a:p>
            <a:pPr marL="285739" indent="-285739">
              <a:buFont typeface="Arial" panose="020B0604020202020204" pitchFamily="34" charset="0"/>
              <a:buChar char="•"/>
            </a:pPr>
            <a:r>
              <a:rPr lang="en-US" sz="2000" dirty="0">
                <a:latin typeface="Arial" panose="020B0604020202020204" pitchFamily="34" charset="0"/>
                <a:cs typeface="Arial" panose="020B0604020202020204" pitchFamily="34" charset="0"/>
              </a:rPr>
              <a:t>An estimated 220 facilities utilize these chemicals, and approximately 13,000 workers are employed.</a:t>
            </a:r>
          </a:p>
          <a:p>
            <a:endParaRPr lang="en-US" sz="2000" dirty="0">
              <a:latin typeface="Arial" panose="020B0604020202020204" pitchFamily="34" charset="0"/>
              <a:cs typeface="Arial" panose="020B0604020202020204" pitchFamily="34" charset="0"/>
            </a:endParaRPr>
          </a:p>
          <a:p>
            <a:pPr marL="285739" indent="-285739">
              <a:buFont typeface="Arial" panose="020B0604020202020204" pitchFamily="34" charset="0"/>
              <a:buChar char="•"/>
            </a:pPr>
            <a:r>
              <a:rPr lang="en-US" sz="2000" dirty="0">
                <a:latin typeface="Arial" panose="020B0604020202020204" pitchFamily="34" charset="0"/>
                <a:cs typeface="Arial" panose="020B0604020202020204" pitchFamily="34" charset="0"/>
              </a:rPr>
              <a:t>50% utilize company safety professionals to train on usage and inspect the safety of these systems, while the other 50% utilize the equipment manufacturers or chemical providers for this purpose.</a:t>
            </a:r>
          </a:p>
          <a:p>
            <a:endParaRPr lang="en-US" sz="2000" dirty="0">
              <a:latin typeface="Arial" panose="020B0604020202020204" pitchFamily="34" charset="0"/>
              <a:cs typeface="Arial" panose="020B0604020202020204" pitchFamily="34" charset="0"/>
            </a:endParaRPr>
          </a:p>
          <a:p>
            <a:pPr marL="285739" indent="-285739">
              <a:buFont typeface="Arial" panose="020B0604020202020204" pitchFamily="34" charset="0"/>
              <a:buChar char="•"/>
            </a:pPr>
            <a:r>
              <a:rPr lang="en-US" sz="2000" dirty="0">
                <a:latin typeface="Arial" panose="020B0604020202020204" pitchFamily="34" charset="0"/>
                <a:cs typeface="Arial" panose="020B0604020202020204" pitchFamily="34" charset="0"/>
              </a:rPr>
              <a:t>A Process Hazard Analysis identified the need to develop training materials and programs for industry employees and first responders.</a:t>
            </a:r>
          </a:p>
        </p:txBody>
      </p:sp>
      <p:sp>
        <p:nvSpPr>
          <p:cNvPr id="5" name="TextBox 4">
            <a:extLst>
              <a:ext uri="{FF2B5EF4-FFF2-40B4-BE49-F238E27FC236}">
                <a16:creationId xmlns:a16="http://schemas.microsoft.com/office/drawing/2014/main" id="{E288F513-D3C8-634E-F912-6225C13AEAC6}"/>
              </a:ext>
            </a:extLst>
          </p:cNvPr>
          <p:cNvSpPr txBox="1"/>
          <p:nvPr/>
        </p:nvSpPr>
        <p:spPr>
          <a:xfrm>
            <a:off x="129124" y="161726"/>
            <a:ext cx="6940485"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Foundation Food Group Investigation</a:t>
            </a:r>
          </a:p>
        </p:txBody>
      </p:sp>
    </p:spTree>
    <p:extLst>
      <p:ext uri="{BB962C8B-B14F-4D97-AF65-F5344CB8AC3E}">
        <p14:creationId xmlns:p14="http://schemas.microsoft.com/office/powerpoint/2010/main" val="2827000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B7437F4-E1D3-3102-9552-ED22BDBE4786}"/>
              </a:ext>
            </a:extLst>
          </p:cNvPr>
          <p:cNvSpPr>
            <a:spLocks noGrp="1"/>
          </p:cNvSpPr>
          <p:nvPr>
            <p:ph type="sldNum" sz="quarter" idx="11"/>
          </p:nvPr>
        </p:nvSpPr>
        <p:spPr/>
        <p:txBody>
          <a:bodyPr/>
          <a:lstStyle/>
          <a:p>
            <a:fld id="{8699F50C-BE38-4BD0-BA84-9B090E1F2B9B}" type="slidenum">
              <a:rPr lang="en-US" noProof="0" smtClean="0"/>
              <a:t>14</a:t>
            </a:fld>
            <a:endParaRPr lang="en-US" noProof="0" dirty="0"/>
          </a:p>
        </p:txBody>
      </p:sp>
      <p:sp>
        <p:nvSpPr>
          <p:cNvPr id="4" name="TextBox 3">
            <a:extLst>
              <a:ext uri="{FF2B5EF4-FFF2-40B4-BE49-F238E27FC236}">
                <a16:creationId xmlns:a16="http://schemas.microsoft.com/office/drawing/2014/main" id="{9F926FB0-CEFF-74DF-5C5E-15926C882D33}"/>
              </a:ext>
            </a:extLst>
          </p:cNvPr>
          <p:cNvSpPr txBox="1"/>
          <p:nvPr/>
        </p:nvSpPr>
        <p:spPr>
          <a:xfrm>
            <a:off x="150096" y="1524258"/>
            <a:ext cx="7555522" cy="5262979"/>
          </a:xfrm>
          <a:prstGeom prst="rect">
            <a:avLst/>
          </a:prstGeom>
          <a:noFill/>
        </p:spPr>
        <p:txBody>
          <a:bodyPr wrap="square">
            <a:spAutoFit/>
          </a:bodyPr>
          <a:lstStyle/>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 Cryogenic Liquids  - Focus on Liquid Nitrogen, Liquid Carbon Dioxide, and Liquid Oxygen.</a:t>
            </a:r>
          </a:p>
          <a:p>
            <a:endParaRPr lang="en-US" sz="2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 Physical Properties – Review of characteristics of chemicals.</a:t>
            </a:r>
          </a:p>
          <a:p>
            <a:endParaRPr lang="en-US" sz="2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 Cryogenic Liquid Uses in Food Processing – How the industry utilizes these chemicals.</a:t>
            </a:r>
          </a:p>
          <a:p>
            <a:endParaRPr lang="en-US" sz="2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 Hazards of Cryogenic Liquids.</a:t>
            </a:r>
          </a:p>
          <a:p>
            <a:pPr marL="285750" indent="-28575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CCC14BF4-3965-B362-017A-4746A8B1A99D}"/>
              </a:ext>
            </a:extLst>
          </p:cNvPr>
          <p:cNvSpPr txBox="1"/>
          <p:nvPr/>
        </p:nvSpPr>
        <p:spPr>
          <a:xfrm>
            <a:off x="268779" y="230970"/>
            <a:ext cx="7345680" cy="954107"/>
          </a:xfrm>
          <a:prstGeom prst="rect">
            <a:avLst/>
          </a:prstGeom>
          <a:noFill/>
        </p:spPr>
        <p:txBody>
          <a:bodyPr wrap="square">
            <a:spAutoFit/>
          </a:bodyPr>
          <a:lstStyle/>
          <a:p>
            <a:r>
              <a:rPr lang="en-US" sz="2800" dirty="0">
                <a:latin typeface="Arial" panose="020B0604020202020204" pitchFamily="34" charset="0"/>
                <a:cs typeface="Arial" panose="020B0604020202020204" pitchFamily="34" charset="0"/>
              </a:rPr>
              <a:t>Accident Prevention and Response for Cryogenic Chemicals</a:t>
            </a:r>
          </a:p>
        </p:txBody>
      </p:sp>
      <p:pic>
        <p:nvPicPr>
          <p:cNvPr id="3" name="Picture 2">
            <a:extLst>
              <a:ext uri="{FF2B5EF4-FFF2-40B4-BE49-F238E27FC236}">
                <a16:creationId xmlns:a16="http://schemas.microsoft.com/office/drawing/2014/main" id="{AB351966-8F47-64EC-AC2A-82DED392128A}"/>
              </a:ext>
            </a:extLst>
          </p:cNvPr>
          <p:cNvPicPr>
            <a:picLocks noChangeAspect="1"/>
          </p:cNvPicPr>
          <p:nvPr/>
        </p:nvPicPr>
        <p:blipFill>
          <a:blip r:embed="rId2"/>
          <a:stretch>
            <a:fillRect/>
          </a:stretch>
        </p:blipFill>
        <p:spPr>
          <a:xfrm>
            <a:off x="7614459" y="752974"/>
            <a:ext cx="4517528" cy="5968501"/>
          </a:xfrm>
          <a:prstGeom prst="rect">
            <a:avLst/>
          </a:prstGeom>
        </p:spPr>
      </p:pic>
    </p:spTree>
    <p:extLst>
      <p:ext uri="{BB962C8B-B14F-4D97-AF65-F5344CB8AC3E}">
        <p14:creationId xmlns:p14="http://schemas.microsoft.com/office/powerpoint/2010/main" val="35722028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6D15AA-5C91-063B-E7D9-C2F07016121E}"/>
              </a:ext>
            </a:extLst>
          </p:cNvPr>
          <p:cNvSpPr>
            <a:spLocks noGrp="1"/>
          </p:cNvSpPr>
          <p:nvPr>
            <p:ph type="sldNum" sz="quarter" idx="11"/>
          </p:nvPr>
        </p:nvSpPr>
        <p:spPr/>
        <p:txBody>
          <a:bodyPr/>
          <a:lstStyle/>
          <a:p>
            <a:fld id="{8699F50C-BE38-4BD0-BA84-9B090E1F2B9B}" type="slidenum">
              <a:rPr lang="en-US" noProof="0" smtClean="0"/>
              <a:t>15</a:t>
            </a:fld>
            <a:endParaRPr lang="en-US" noProof="0" dirty="0"/>
          </a:p>
        </p:txBody>
      </p:sp>
      <p:sp>
        <p:nvSpPr>
          <p:cNvPr id="3" name="TextBox 2">
            <a:extLst>
              <a:ext uri="{FF2B5EF4-FFF2-40B4-BE49-F238E27FC236}">
                <a16:creationId xmlns:a16="http://schemas.microsoft.com/office/drawing/2014/main" id="{14AEDAC7-1500-6894-0068-6A2D80531D72}"/>
              </a:ext>
            </a:extLst>
          </p:cNvPr>
          <p:cNvSpPr txBox="1"/>
          <p:nvPr/>
        </p:nvSpPr>
        <p:spPr>
          <a:xfrm>
            <a:off x="268779" y="230970"/>
            <a:ext cx="7345680" cy="954107"/>
          </a:xfrm>
          <a:prstGeom prst="rect">
            <a:avLst/>
          </a:prstGeom>
          <a:noFill/>
        </p:spPr>
        <p:txBody>
          <a:bodyPr wrap="square">
            <a:spAutoFit/>
          </a:bodyPr>
          <a:lstStyle/>
          <a:p>
            <a:r>
              <a:rPr lang="en-US" sz="2800" dirty="0">
                <a:latin typeface="Arial" panose="020B0604020202020204" pitchFamily="34" charset="0"/>
                <a:cs typeface="Arial" panose="020B0604020202020204" pitchFamily="34" charset="0"/>
              </a:rPr>
              <a:t>Accident Prevention and Response for Cryogenic Chemicals</a:t>
            </a:r>
          </a:p>
        </p:txBody>
      </p:sp>
      <p:sp>
        <p:nvSpPr>
          <p:cNvPr id="5" name="TextBox 4">
            <a:extLst>
              <a:ext uri="{FF2B5EF4-FFF2-40B4-BE49-F238E27FC236}">
                <a16:creationId xmlns:a16="http://schemas.microsoft.com/office/drawing/2014/main" id="{4CA9B527-2915-8EA1-E626-4833A5BEFAF9}"/>
              </a:ext>
            </a:extLst>
          </p:cNvPr>
          <p:cNvSpPr txBox="1"/>
          <p:nvPr/>
        </p:nvSpPr>
        <p:spPr>
          <a:xfrm>
            <a:off x="102602" y="1524258"/>
            <a:ext cx="11918162" cy="5262979"/>
          </a:xfrm>
          <a:prstGeom prst="rect">
            <a:avLst/>
          </a:prstGeom>
          <a:solidFill>
            <a:schemeClr val="bg1"/>
          </a:solidFill>
        </p:spPr>
        <p:txBody>
          <a:bodyPr wrap="square">
            <a:spAutoFit/>
          </a:bodyPr>
          <a:lstStyle/>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Personnel Protective Equipment (PPE) – Eye and Skin thermal protection.  </a:t>
            </a:r>
          </a:p>
          <a:p>
            <a:endParaRPr lang="en-US" sz="2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 Safe Handling and Storage Practices – Ventilation and Thermal Expansion.</a:t>
            </a:r>
          </a:p>
          <a:p>
            <a:endParaRPr lang="en-US" sz="2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 First Aid for Cryogenic Exposures – Familiar with treating frostbite.</a:t>
            </a:r>
          </a:p>
          <a:p>
            <a:endParaRPr lang="en-US" sz="2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 Cryogenic Liquid Safety Tools  - Air Monitoring.</a:t>
            </a:r>
          </a:p>
          <a:p>
            <a:endParaRPr lang="en-US" sz="2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Emergency Response Procedures – Evacuation and Control of Vapor Cloud.</a:t>
            </a:r>
          </a:p>
        </p:txBody>
      </p:sp>
    </p:spTree>
    <p:extLst>
      <p:ext uri="{BB962C8B-B14F-4D97-AF65-F5344CB8AC3E}">
        <p14:creationId xmlns:p14="http://schemas.microsoft.com/office/powerpoint/2010/main" val="2593557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41BC50-3436-456F-BC99-23417D2910CA}"/>
              </a:ext>
            </a:extLst>
          </p:cNvPr>
          <p:cNvSpPr/>
          <p:nvPr/>
        </p:nvSpPr>
        <p:spPr>
          <a:xfrm>
            <a:off x="1094003" y="516194"/>
            <a:ext cx="4584053" cy="10486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Times New Roman"/>
                <a:ea typeface="+mn-ea"/>
                <a:cs typeface="+mn-cs"/>
              </a:rPr>
              <a:t>Normal Nitrogen Systems</a:t>
            </a:r>
          </a:p>
        </p:txBody>
      </p:sp>
      <p:sp>
        <p:nvSpPr>
          <p:cNvPr id="4" name="Rectangle 3">
            <a:extLst>
              <a:ext uri="{FF2B5EF4-FFF2-40B4-BE49-F238E27FC236}">
                <a16:creationId xmlns:a16="http://schemas.microsoft.com/office/drawing/2014/main" id="{0D4E2A14-1C3B-4535-9B00-FAF08DE421AD}"/>
              </a:ext>
            </a:extLst>
          </p:cNvPr>
          <p:cNvSpPr/>
          <p:nvPr/>
        </p:nvSpPr>
        <p:spPr>
          <a:xfrm>
            <a:off x="6025793" y="0"/>
            <a:ext cx="5316877" cy="10486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olidFill>
                  <a:srgbClr val="FFFFFF"/>
                </a:solidFill>
                <a:latin typeface="Times New Roman"/>
              </a:rPr>
              <a:t>Upgraded </a:t>
            </a:r>
            <a:r>
              <a:rPr kumimoji="0" lang="en-US" sz="3200" b="0" i="0" u="none" strike="noStrike" kern="1200" cap="none" spc="0" normalizeH="0" baseline="0" noProof="0" dirty="0">
                <a:ln>
                  <a:noFill/>
                </a:ln>
                <a:solidFill>
                  <a:srgbClr val="FFFFFF"/>
                </a:solidFill>
                <a:effectLst/>
                <a:uLnTx/>
                <a:uFillTx/>
                <a:latin typeface="Times New Roman"/>
                <a:ea typeface="+mn-ea"/>
                <a:cs typeface="+mn-cs"/>
              </a:rPr>
              <a:t>Nitrogen System</a:t>
            </a:r>
          </a:p>
        </p:txBody>
      </p:sp>
      <p:sp>
        <p:nvSpPr>
          <p:cNvPr id="3" name="Rectangle 2">
            <a:extLst>
              <a:ext uri="{FF2B5EF4-FFF2-40B4-BE49-F238E27FC236}">
                <a16:creationId xmlns:a16="http://schemas.microsoft.com/office/drawing/2014/main" id="{85DA0875-69EC-41EE-AFE2-8DBFB8A524F2}"/>
              </a:ext>
            </a:extLst>
          </p:cNvPr>
          <p:cNvSpPr/>
          <p:nvPr/>
        </p:nvSpPr>
        <p:spPr>
          <a:xfrm>
            <a:off x="1094004" y="1564819"/>
            <a:ext cx="4584052" cy="2490988"/>
          </a:xfrm>
          <a:prstGeom prst="rect">
            <a:avLst/>
          </a:prstGeom>
          <a:ln/>
        </p:spPr>
        <p:style>
          <a:lnRef idx="1">
            <a:schemeClr val="accent1"/>
          </a:lnRef>
          <a:fillRef idx="2">
            <a:schemeClr val="accent1"/>
          </a:fillRef>
          <a:effectRef idx="1">
            <a:schemeClr val="accent1"/>
          </a:effectRef>
          <a:fontRef idx="minor">
            <a:schemeClr val="dk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Times New Roman"/>
                <a:ea typeface="+mn-ea"/>
                <a:cs typeface="+mn-cs"/>
              </a:rPr>
              <a:t>Emergency Stop Triggered by: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Times New Roman"/>
                <a:ea typeface="+mn-ea"/>
                <a:cs typeface="+mn-cs"/>
              </a:rPr>
              <a:t>1 Bubbler Tube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Times New Roman"/>
                <a:ea typeface="+mn-ea"/>
                <a:cs typeface="+mn-cs"/>
              </a:rPr>
              <a:t>2 Emergency Stop Buttons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Times New Roman"/>
                <a:ea typeface="+mn-ea"/>
                <a:cs typeface="+mn-cs"/>
              </a:rPr>
              <a:t>1 Oxygen Sensor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Times New Roman"/>
                <a:ea typeface="+mn-ea"/>
                <a:cs typeface="+mn-cs"/>
              </a:rPr>
              <a:t>Emergency Stop Makes This Happen: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Times New Roman"/>
                <a:ea typeface="+mn-ea"/>
                <a:cs typeface="+mn-cs"/>
              </a:rPr>
              <a:t>2 Exhaust ventilation fans come 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Times New Roman"/>
                <a:ea typeface="+mn-ea"/>
                <a:cs typeface="+mn-cs"/>
              </a:rPr>
              <a:t>4 Valves Shut Off Liquid Nitrogen Flow</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Times New Roman"/>
                <a:ea typeface="+mn-ea"/>
                <a:cs typeface="+mn-cs"/>
              </a:rPr>
              <a:t>Lid on the machine remains closed.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Times New Roman"/>
              <a:ea typeface="+mn-ea"/>
              <a:cs typeface="+mn-cs"/>
            </a:endParaRPr>
          </a:p>
        </p:txBody>
      </p:sp>
      <p:sp>
        <p:nvSpPr>
          <p:cNvPr id="6" name="Rectangle 5">
            <a:extLst>
              <a:ext uri="{FF2B5EF4-FFF2-40B4-BE49-F238E27FC236}">
                <a16:creationId xmlns:a16="http://schemas.microsoft.com/office/drawing/2014/main" id="{E97049A4-7BEC-4F2B-BD7F-1AA516A554C0}"/>
              </a:ext>
            </a:extLst>
          </p:cNvPr>
          <p:cNvSpPr/>
          <p:nvPr/>
        </p:nvSpPr>
        <p:spPr>
          <a:xfrm>
            <a:off x="6025793" y="1048624"/>
            <a:ext cx="5316877" cy="5710764"/>
          </a:xfrm>
          <a:prstGeom prst="rect">
            <a:avLst/>
          </a:prstGeom>
          <a:ln/>
        </p:spPr>
        <p:style>
          <a:lnRef idx="1">
            <a:schemeClr val="accent1"/>
          </a:lnRef>
          <a:fillRef idx="2">
            <a:schemeClr val="accent1"/>
          </a:fillRef>
          <a:effectRef idx="1">
            <a:schemeClr val="accent1"/>
          </a:effectRef>
          <a:fontRef idx="minor">
            <a:schemeClr val="dk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Times New Roman"/>
                <a:ea typeface="+mn-ea"/>
                <a:cs typeface="+mn-cs"/>
              </a:rPr>
              <a:t>Emergency Stop Triggered by: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Times New Roman"/>
                <a:ea typeface="+mn-ea"/>
                <a:cs typeface="+mn-cs"/>
              </a:rPr>
              <a:t>2 Bubbler Tube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Times New Roman"/>
                <a:ea typeface="+mn-ea"/>
                <a:cs typeface="+mn-cs"/>
              </a:rPr>
              <a:t>6 Emergency Stop Buttons Around Machine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Times New Roman"/>
                <a:ea typeface="+mn-ea"/>
                <a:cs typeface="+mn-cs"/>
              </a:rPr>
              <a:t>5 Oxygen Sensors in the Room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Times New Roman"/>
                <a:ea typeface="+mn-ea"/>
                <a:cs typeface="+mn-cs"/>
              </a:rPr>
              <a:t>1 Overflow sensor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Times New Roman"/>
                <a:ea typeface="+mn-ea"/>
                <a:cs typeface="+mn-cs"/>
              </a:rPr>
              <a:t>Personal 4-5 with personal Oxygen Monitors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Times New Roman"/>
                <a:ea typeface="+mn-ea"/>
                <a:cs typeface="+mn-cs"/>
              </a:rPr>
              <a:t>Emergency Stop Makes This Happen: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Times New Roman"/>
                <a:ea typeface="+mn-ea"/>
                <a:cs typeface="+mn-cs"/>
              </a:rPr>
              <a:t>Ventilation in room opens to maximum </a:t>
            </a:r>
            <a:r>
              <a:rPr kumimoji="0" lang="en-US" sz="1800" b="0" i="0" u="none" strike="noStrike" kern="1200" cap="none" spc="0" normalizeH="0" baseline="0" noProof="0" dirty="0" err="1">
                <a:ln>
                  <a:noFill/>
                </a:ln>
                <a:solidFill>
                  <a:schemeClr val="tx1"/>
                </a:solidFill>
                <a:effectLst/>
                <a:uLnTx/>
                <a:uFillTx/>
                <a:latin typeface="Times New Roman"/>
                <a:ea typeface="+mn-ea"/>
                <a:cs typeface="+mn-cs"/>
              </a:rPr>
              <a:t>makup</a:t>
            </a:r>
            <a:r>
              <a:rPr kumimoji="0" lang="en-US" sz="1800" b="0" i="0" u="none" strike="noStrike" kern="1200" cap="none" spc="0" normalizeH="0" baseline="0" noProof="0" dirty="0">
                <a:ln>
                  <a:noFill/>
                </a:ln>
                <a:solidFill>
                  <a:schemeClr val="tx1"/>
                </a:solidFill>
                <a:effectLst/>
                <a:uLnTx/>
                <a:uFillTx/>
                <a:latin typeface="Times New Roman"/>
                <a:ea typeface="+mn-ea"/>
                <a:cs typeface="+mn-cs"/>
              </a:rPr>
              <a:t> air and speed maxes out.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Times New Roman"/>
                <a:ea typeface="+mn-ea"/>
                <a:cs typeface="+mn-cs"/>
              </a:rPr>
              <a:t>4 Exhaust ventilation fans come on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Times New Roman"/>
                <a:ea typeface="+mn-ea"/>
                <a:cs typeface="+mn-cs"/>
              </a:rPr>
              <a:t>Fans have a generator backup, so they work during a power outage.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Times New Roman"/>
                <a:ea typeface="+mn-ea"/>
                <a:cs typeface="+mn-cs"/>
              </a:rPr>
              <a:t>10 Auto Valves Shut Off - Liquid Nitrogen Flow</a:t>
            </a:r>
          </a:p>
          <a:p>
            <a:pPr marL="742950" lvl="1" indent="-285750">
              <a:buFont typeface="Arial" panose="020B0604020202020204" pitchFamily="34" charset="0"/>
              <a:buChar char="•"/>
              <a:defRPr/>
            </a:pPr>
            <a:r>
              <a:rPr lang="en-US" dirty="0">
                <a:solidFill>
                  <a:schemeClr val="tx1"/>
                </a:solidFill>
                <a:latin typeface="Times New Roman"/>
              </a:rPr>
              <a:t>One per tank, On Roof, In Room</a:t>
            </a:r>
            <a:endParaRPr kumimoji="0" lang="en-US" b="0" i="0" u="none" strike="noStrike" kern="1200" cap="none" spc="0" normalizeH="0" baseline="0" noProof="0" dirty="0">
              <a:ln>
                <a:noFill/>
              </a:ln>
              <a:solidFill>
                <a:schemeClr val="tx1"/>
              </a:solidFill>
              <a:effectLst/>
              <a:uLnTx/>
              <a:uFillTx/>
              <a:latin typeface="Times New Roman"/>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Times New Roman"/>
                <a:ea typeface="+mn-ea"/>
                <a:cs typeface="+mn-cs"/>
              </a:rPr>
              <a:t>Lid on machine remains closed.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Times New Roman"/>
                <a:ea typeface="+mn-ea"/>
                <a:cs typeface="+mn-cs"/>
              </a:rPr>
              <a:t>Evacuation alarm will sound.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Times New Roman"/>
                <a:ea typeface="+mn-ea"/>
                <a:cs typeface="+mn-cs"/>
              </a:rPr>
              <a:t>Lights on the outside of room indicate Oxygen level in the room.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Times New Roman"/>
              <a:ea typeface="+mn-ea"/>
              <a:cs typeface="+mn-cs"/>
            </a:endParaRPr>
          </a:p>
        </p:txBody>
      </p:sp>
    </p:spTree>
    <p:extLst>
      <p:ext uri="{BB962C8B-B14F-4D97-AF65-F5344CB8AC3E}">
        <p14:creationId xmlns:p14="http://schemas.microsoft.com/office/powerpoint/2010/main" val="20412351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63689B-D2E4-4316-BB90-ABFFAD0E0157}"/>
              </a:ext>
            </a:extLst>
          </p:cNvPr>
          <p:cNvGrpSpPr/>
          <p:nvPr/>
        </p:nvGrpSpPr>
        <p:grpSpPr>
          <a:xfrm>
            <a:off x="237178" y="321086"/>
            <a:ext cx="11659852" cy="6217224"/>
            <a:chOff x="532148" y="468571"/>
            <a:chExt cx="11659852" cy="6217224"/>
          </a:xfrm>
        </p:grpSpPr>
        <p:sp>
          <p:nvSpPr>
            <p:cNvPr id="71" name="Rectangle: Rounded Corners 70">
              <a:extLst>
                <a:ext uri="{FF2B5EF4-FFF2-40B4-BE49-F238E27FC236}">
                  <a16:creationId xmlns:a16="http://schemas.microsoft.com/office/drawing/2014/main" id="{AAB723F4-75FE-46DA-9126-5BCED3124CD8}"/>
                </a:ext>
              </a:extLst>
            </p:cNvPr>
            <p:cNvSpPr/>
            <p:nvPr/>
          </p:nvSpPr>
          <p:spPr>
            <a:xfrm>
              <a:off x="677620" y="3771883"/>
              <a:ext cx="533401" cy="2354580"/>
            </a:xfrm>
            <a:prstGeom prst="roundRect">
              <a:avLst/>
            </a:prstGeom>
            <a:solidFill>
              <a:schemeClr val="accent6">
                <a:lumMod val="40000"/>
                <a:lumOff val="6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72" name="Rectangle: Rounded Corners 71">
              <a:extLst>
                <a:ext uri="{FF2B5EF4-FFF2-40B4-BE49-F238E27FC236}">
                  <a16:creationId xmlns:a16="http://schemas.microsoft.com/office/drawing/2014/main" id="{4845F07D-6770-44B5-90FC-686C663CE556}"/>
                </a:ext>
              </a:extLst>
            </p:cNvPr>
            <p:cNvSpPr/>
            <p:nvPr/>
          </p:nvSpPr>
          <p:spPr>
            <a:xfrm>
              <a:off x="1400882" y="3771883"/>
              <a:ext cx="533401" cy="2354580"/>
            </a:xfrm>
            <a:prstGeom prst="roundRect">
              <a:avLst/>
            </a:prstGeom>
            <a:solidFill>
              <a:schemeClr val="accent6">
                <a:lumMod val="40000"/>
                <a:lumOff val="6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3E9AFB18-C1F2-4EBE-807E-CCFBD61010A0}"/>
                </a:ext>
              </a:extLst>
            </p:cNvPr>
            <p:cNvSpPr/>
            <p:nvPr/>
          </p:nvSpPr>
          <p:spPr>
            <a:xfrm>
              <a:off x="2077767" y="3771883"/>
              <a:ext cx="533401" cy="2354580"/>
            </a:xfrm>
            <a:prstGeom prst="roundRect">
              <a:avLst/>
            </a:prstGeom>
            <a:solidFill>
              <a:schemeClr val="accent6">
                <a:lumMod val="40000"/>
                <a:lumOff val="6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B64CE362-76FC-4B46-8331-F9CAC0473218}"/>
                </a:ext>
              </a:extLst>
            </p:cNvPr>
            <p:cNvSpPr/>
            <p:nvPr/>
          </p:nvSpPr>
          <p:spPr>
            <a:xfrm>
              <a:off x="2754653" y="3771883"/>
              <a:ext cx="533401" cy="2354580"/>
            </a:xfrm>
            <a:prstGeom prst="roundRect">
              <a:avLst/>
            </a:prstGeom>
            <a:solidFill>
              <a:schemeClr val="accent6">
                <a:lumMod val="40000"/>
                <a:lumOff val="6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cxnSp>
          <p:nvCxnSpPr>
            <p:cNvPr id="75" name="Straight Connector 74">
              <a:extLst>
                <a:ext uri="{FF2B5EF4-FFF2-40B4-BE49-F238E27FC236}">
                  <a16:creationId xmlns:a16="http://schemas.microsoft.com/office/drawing/2014/main" id="{2F8F8C80-85AE-48D9-9B5B-3C71EDBC2562}"/>
                </a:ext>
              </a:extLst>
            </p:cNvPr>
            <p:cNvCxnSpPr>
              <a:cxnSpLocks/>
            </p:cNvCxnSpPr>
            <p:nvPr/>
          </p:nvCxnSpPr>
          <p:spPr>
            <a:xfrm>
              <a:off x="767336" y="5991191"/>
              <a:ext cx="3744939"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CAB0BAF6-3A17-4291-9CF9-ECCD049EC576}"/>
                </a:ext>
              </a:extLst>
            </p:cNvPr>
            <p:cNvCxnSpPr>
              <a:cxnSpLocks/>
            </p:cNvCxnSpPr>
            <p:nvPr/>
          </p:nvCxnSpPr>
          <p:spPr>
            <a:xfrm flipV="1">
              <a:off x="4512276" y="3593011"/>
              <a:ext cx="15958" cy="239818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nvGrpSpPr>
            <p:cNvPr id="82" name="Group 81">
              <a:extLst>
                <a:ext uri="{FF2B5EF4-FFF2-40B4-BE49-F238E27FC236}">
                  <a16:creationId xmlns:a16="http://schemas.microsoft.com/office/drawing/2014/main" id="{EA657EA1-DC9E-4357-A527-E15D1F9214E1}"/>
                </a:ext>
              </a:extLst>
            </p:cNvPr>
            <p:cNvGrpSpPr/>
            <p:nvPr/>
          </p:nvGrpSpPr>
          <p:grpSpPr>
            <a:xfrm>
              <a:off x="1163916" y="5730242"/>
              <a:ext cx="309337" cy="218496"/>
              <a:chOff x="5224358" y="975464"/>
              <a:chExt cx="309337" cy="218496"/>
            </a:xfrm>
          </p:grpSpPr>
          <p:sp>
            <p:nvSpPr>
              <p:cNvPr id="80" name="Rectangle: Rounded Corners 79">
                <a:extLst>
                  <a:ext uri="{FF2B5EF4-FFF2-40B4-BE49-F238E27FC236}">
                    <a16:creationId xmlns:a16="http://schemas.microsoft.com/office/drawing/2014/main" id="{1270537F-F088-47FD-B99A-F5C486040634}"/>
                  </a:ext>
                </a:extLst>
              </p:cNvPr>
              <p:cNvSpPr/>
              <p:nvPr/>
            </p:nvSpPr>
            <p:spPr>
              <a:xfrm flipH="1">
                <a:off x="5224358" y="975464"/>
                <a:ext cx="309337" cy="93109"/>
              </a:xfrm>
              <a:prstGeom prst="roundRec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B570C2D1-D595-452A-AF4F-A72CF8C1D60F}"/>
                  </a:ext>
                </a:extLst>
              </p:cNvPr>
              <p:cNvSpPr/>
              <p:nvPr/>
            </p:nvSpPr>
            <p:spPr>
              <a:xfrm flipH="1">
                <a:off x="5343585" y="1058338"/>
                <a:ext cx="59916" cy="135622"/>
              </a:xfrm>
              <a:prstGeom prst="rec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grpSp>
          <p:nvGrpSpPr>
            <p:cNvPr id="83" name="Group 82">
              <a:extLst>
                <a:ext uri="{FF2B5EF4-FFF2-40B4-BE49-F238E27FC236}">
                  <a16:creationId xmlns:a16="http://schemas.microsoft.com/office/drawing/2014/main" id="{DF32DFF7-7CAC-4FA5-B4FD-636981B2D9BF}"/>
                </a:ext>
              </a:extLst>
            </p:cNvPr>
            <p:cNvGrpSpPr/>
            <p:nvPr/>
          </p:nvGrpSpPr>
          <p:grpSpPr>
            <a:xfrm>
              <a:off x="1856334" y="5744974"/>
              <a:ext cx="309337" cy="218496"/>
              <a:chOff x="5224358" y="975464"/>
              <a:chExt cx="309337" cy="218496"/>
            </a:xfrm>
          </p:grpSpPr>
          <p:sp>
            <p:nvSpPr>
              <p:cNvPr id="84" name="Rectangle: Rounded Corners 83">
                <a:extLst>
                  <a:ext uri="{FF2B5EF4-FFF2-40B4-BE49-F238E27FC236}">
                    <a16:creationId xmlns:a16="http://schemas.microsoft.com/office/drawing/2014/main" id="{35CC505A-AF9F-4771-886A-6DD545B9D074}"/>
                  </a:ext>
                </a:extLst>
              </p:cNvPr>
              <p:cNvSpPr/>
              <p:nvPr/>
            </p:nvSpPr>
            <p:spPr>
              <a:xfrm flipH="1">
                <a:off x="5224358" y="975464"/>
                <a:ext cx="309337" cy="93109"/>
              </a:xfrm>
              <a:prstGeom prst="roundRec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5DC7FFEF-E049-4250-8ADE-AAC673359123}"/>
                  </a:ext>
                </a:extLst>
              </p:cNvPr>
              <p:cNvSpPr/>
              <p:nvPr/>
            </p:nvSpPr>
            <p:spPr>
              <a:xfrm flipH="1">
                <a:off x="5343585" y="1058338"/>
                <a:ext cx="59916" cy="135622"/>
              </a:xfrm>
              <a:prstGeom prst="rec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grpSp>
          <p:nvGrpSpPr>
            <p:cNvPr id="86" name="Group 85">
              <a:extLst>
                <a:ext uri="{FF2B5EF4-FFF2-40B4-BE49-F238E27FC236}">
                  <a16:creationId xmlns:a16="http://schemas.microsoft.com/office/drawing/2014/main" id="{1D44F2BA-9B24-4BBD-8073-D4CF317066D0}"/>
                </a:ext>
              </a:extLst>
            </p:cNvPr>
            <p:cNvGrpSpPr/>
            <p:nvPr/>
          </p:nvGrpSpPr>
          <p:grpSpPr>
            <a:xfrm>
              <a:off x="2555502" y="5744974"/>
              <a:ext cx="309337" cy="218496"/>
              <a:chOff x="5224358" y="975464"/>
              <a:chExt cx="309337" cy="218496"/>
            </a:xfrm>
          </p:grpSpPr>
          <p:sp>
            <p:nvSpPr>
              <p:cNvPr id="87" name="Rectangle: Rounded Corners 86">
                <a:extLst>
                  <a:ext uri="{FF2B5EF4-FFF2-40B4-BE49-F238E27FC236}">
                    <a16:creationId xmlns:a16="http://schemas.microsoft.com/office/drawing/2014/main" id="{E7322501-6588-44C5-A529-8C4D506EF8BA}"/>
                  </a:ext>
                </a:extLst>
              </p:cNvPr>
              <p:cNvSpPr/>
              <p:nvPr/>
            </p:nvSpPr>
            <p:spPr>
              <a:xfrm flipH="1">
                <a:off x="5224358" y="975464"/>
                <a:ext cx="309337" cy="93109"/>
              </a:xfrm>
              <a:prstGeom prst="roundRec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2B6222D7-75C9-423F-8DBB-534DE5B1E6E7}"/>
                  </a:ext>
                </a:extLst>
              </p:cNvPr>
              <p:cNvSpPr/>
              <p:nvPr/>
            </p:nvSpPr>
            <p:spPr>
              <a:xfrm flipH="1">
                <a:off x="5343585" y="1058338"/>
                <a:ext cx="59916" cy="135622"/>
              </a:xfrm>
              <a:prstGeom prst="rec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grpSp>
          <p:nvGrpSpPr>
            <p:cNvPr id="89" name="Group 88">
              <a:extLst>
                <a:ext uri="{FF2B5EF4-FFF2-40B4-BE49-F238E27FC236}">
                  <a16:creationId xmlns:a16="http://schemas.microsoft.com/office/drawing/2014/main" id="{3BA7211B-FC25-41B1-9A0B-F598E51FE7EF}"/>
                </a:ext>
              </a:extLst>
            </p:cNvPr>
            <p:cNvGrpSpPr/>
            <p:nvPr/>
          </p:nvGrpSpPr>
          <p:grpSpPr>
            <a:xfrm>
              <a:off x="3236107" y="5742509"/>
              <a:ext cx="309337" cy="218496"/>
              <a:chOff x="5224358" y="975464"/>
              <a:chExt cx="309337" cy="218496"/>
            </a:xfrm>
          </p:grpSpPr>
          <p:sp>
            <p:nvSpPr>
              <p:cNvPr id="90" name="Rectangle: Rounded Corners 89">
                <a:extLst>
                  <a:ext uri="{FF2B5EF4-FFF2-40B4-BE49-F238E27FC236}">
                    <a16:creationId xmlns:a16="http://schemas.microsoft.com/office/drawing/2014/main" id="{AC56F9A9-B06E-440F-8B6B-A832ECF793EC}"/>
                  </a:ext>
                </a:extLst>
              </p:cNvPr>
              <p:cNvSpPr/>
              <p:nvPr/>
            </p:nvSpPr>
            <p:spPr>
              <a:xfrm flipH="1">
                <a:off x="5224358" y="975464"/>
                <a:ext cx="309337" cy="93109"/>
              </a:xfrm>
              <a:prstGeom prst="roundRec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48B476B2-F155-4E4D-AE3E-8DF0BF90265E}"/>
                  </a:ext>
                </a:extLst>
              </p:cNvPr>
              <p:cNvSpPr/>
              <p:nvPr/>
            </p:nvSpPr>
            <p:spPr>
              <a:xfrm flipH="1">
                <a:off x="5343585" y="1058338"/>
                <a:ext cx="59916" cy="135622"/>
              </a:xfrm>
              <a:prstGeom prst="rec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cxnSp>
          <p:nvCxnSpPr>
            <p:cNvPr id="94" name="Straight Arrow Connector 93">
              <a:extLst>
                <a:ext uri="{FF2B5EF4-FFF2-40B4-BE49-F238E27FC236}">
                  <a16:creationId xmlns:a16="http://schemas.microsoft.com/office/drawing/2014/main" id="{F554C4FD-CA56-4630-9B59-7CF12BBFCE19}"/>
                </a:ext>
              </a:extLst>
            </p:cNvPr>
            <p:cNvCxnSpPr>
              <a:cxnSpLocks/>
            </p:cNvCxnSpPr>
            <p:nvPr/>
          </p:nvCxnSpPr>
          <p:spPr>
            <a:xfrm flipV="1">
              <a:off x="4419041" y="3671765"/>
              <a:ext cx="22583" cy="222143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FEDC7A0A-E721-4A03-A924-CA851035065F}"/>
                </a:ext>
              </a:extLst>
            </p:cNvPr>
            <p:cNvCxnSpPr>
              <a:cxnSpLocks/>
            </p:cNvCxnSpPr>
            <p:nvPr/>
          </p:nvCxnSpPr>
          <p:spPr>
            <a:xfrm>
              <a:off x="760747" y="6065503"/>
              <a:ext cx="3639394"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01" name="Rectangle 100">
              <a:extLst>
                <a:ext uri="{FF2B5EF4-FFF2-40B4-BE49-F238E27FC236}">
                  <a16:creationId xmlns:a16="http://schemas.microsoft.com/office/drawing/2014/main" id="{A32FBF87-09CE-404F-9ADC-404648D9977F}"/>
                </a:ext>
              </a:extLst>
            </p:cNvPr>
            <p:cNvSpPr/>
            <p:nvPr/>
          </p:nvSpPr>
          <p:spPr>
            <a:xfrm>
              <a:off x="1514330" y="3442003"/>
              <a:ext cx="885428" cy="2352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Tanks</a:t>
              </a:r>
            </a:p>
          </p:txBody>
        </p:sp>
        <p:cxnSp>
          <p:nvCxnSpPr>
            <p:cNvPr id="118" name="Straight Arrow Connector 117">
              <a:extLst>
                <a:ext uri="{FF2B5EF4-FFF2-40B4-BE49-F238E27FC236}">
                  <a16:creationId xmlns:a16="http://schemas.microsoft.com/office/drawing/2014/main" id="{D1704AB7-9544-4DAA-AD81-9F288D421E14}"/>
                </a:ext>
              </a:extLst>
            </p:cNvPr>
            <p:cNvCxnSpPr>
              <a:cxnSpLocks/>
            </p:cNvCxnSpPr>
            <p:nvPr/>
          </p:nvCxnSpPr>
          <p:spPr>
            <a:xfrm>
              <a:off x="532148" y="586210"/>
              <a:ext cx="309337"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20" name="Rectangle 119">
              <a:extLst>
                <a:ext uri="{FF2B5EF4-FFF2-40B4-BE49-F238E27FC236}">
                  <a16:creationId xmlns:a16="http://schemas.microsoft.com/office/drawing/2014/main" id="{553748EA-BF7D-4969-B567-96E59A249D4D}"/>
                </a:ext>
              </a:extLst>
            </p:cNvPr>
            <p:cNvSpPr/>
            <p:nvPr/>
          </p:nvSpPr>
          <p:spPr>
            <a:xfrm>
              <a:off x="717939" y="468571"/>
              <a:ext cx="1920944" cy="2352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 Nitrogen Flow   </a:t>
              </a:r>
            </a:p>
          </p:txBody>
        </p:sp>
        <p:sp>
          <p:nvSpPr>
            <p:cNvPr id="79" name="Thought Bubble: Cloud 78">
              <a:extLst>
                <a:ext uri="{FF2B5EF4-FFF2-40B4-BE49-F238E27FC236}">
                  <a16:creationId xmlns:a16="http://schemas.microsoft.com/office/drawing/2014/main" id="{1F76E15D-ECE4-4A2A-8929-1E3036B1F370}"/>
                </a:ext>
              </a:extLst>
            </p:cNvPr>
            <p:cNvSpPr/>
            <p:nvPr/>
          </p:nvSpPr>
          <p:spPr>
            <a:xfrm rot="7339385">
              <a:off x="11187306" y="2484735"/>
              <a:ext cx="280057" cy="585015"/>
            </a:xfrm>
            <a:prstGeom prst="cloud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3" name="Rectangle 92">
              <a:extLst>
                <a:ext uri="{FF2B5EF4-FFF2-40B4-BE49-F238E27FC236}">
                  <a16:creationId xmlns:a16="http://schemas.microsoft.com/office/drawing/2014/main" id="{E3DE1273-8D6B-4728-98C4-08092391415F}"/>
                </a:ext>
              </a:extLst>
            </p:cNvPr>
            <p:cNvSpPr/>
            <p:nvPr/>
          </p:nvSpPr>
          <p:spPr>
            <a:xfrm rot="2177307">
              <a:off x="10761678" y="3739549"/>
              <a:ext cx="107034" cy="360639"/>
            </a:xfrm>
            <a:prstGeom prst="rect">
              <a:avLst/>
            </a:prstGeom>
            <a:solidFill>
              <a:schemeClr val="accent1">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95" name="Rectangle 94">
              <a:extLst>
                <a:ext uri="{FF2B5EF4-FFF2-40B4-BE49-F238E27FC236}">
                  <a16:creationId xmlns:a16="http://schemas.microsoft.com/office/drawing/2014/main" id="{98CCA4F4-6202-4D7E-854F-774BF9430E3F}"/>
                </a:ext>
              </a:extLst>
            </p:cNvPr>
            <p:cNvSpPr/>
            <p:nvPr/>
          </p:nvSpPr>
          <p:spPr>
            <a:xfrm>
              <a:off x="10649376" y="2879340"/>
              <a:ext cx="113427" cy="3122981"/>
            </a:xfrm>
            <a:prstGeom prst="rect">
              <a:avLst/>
            </a:prstGeom>
            <a:solidFill>
              <a:schemeClr val="accent1">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96" name="Rectangle 95">
              <a:extLst>
                <a:ext uri="{FF2B5EF4-FFF2-40B4-BE49-F238E27FC236}">
                  <a16:creationId xmlns:a16="http://schemas.microsoft.com/office/drawing/2014/main" id="{C8DF335B-517D-461E-A413-1BC94B644CFC}"/>
                </a:ext>
              </a:extLst>
            </p:cNvPr>
            <p:cNvSpPr/>
            <p:nvPr/>
          </p:nvSpPr>
          <p:spPr>
            <a:xfrm>
              <a:off x="10849160" y="2879340"/>
              <a:ext cx="113427" cy="928719"/>
            </a:xfrm>
            <a:prstGeom prst="rect">
              <a:avLst/>
            </a:prstGeom>
            <a:solidFill>
              <a:schemeClr val="accent1">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98" name="Rectangle 147">
              <a:extLst>
                <a:ext uri="{FF2B5EF4-FFF2-40B4-BE49-F238E27FC236}">
                  <a16:creationId xmlns:a16="http://schemas.microsoft.com/office/drawing/2014/main" id="{FB7C4C1E-25A0-4475-99AC-0311668E97AA}"/>
                </a:ext>
              </a:extLst>
            </p:cNvPr>
            <p:cNvSpPr/>
            <p:nvPr/>
          </p:nvSpPr>
          <p:spPr>
            <a:xfrm>
              <a:off x="10849160" y="2478415"/>
              <a:ext cx="297120" cy="406699"/>
            </a:xfrm>
            <a:custGeom>
              <a:avLst/>
              <a:gdLst>
                <a:gd name="connsiteX0" fmla="*/ 0 w 186356"/>
                <a:gd name="connsiteY0" fmla="*/ 0 h 683257"/>
                <a:gd name="connsiteX1" fmla="*/ 186356 w 186356"/>
                <a:gd name="connsiteY1" fmla="*/ 0 h 683257"/>
                <a:gd name="connsiteX2" fmla="*/ 186356 w 186356"/>
                <a:gd name="connsiteY2" fmla="*/ 683257 h 683257"/>
                <a:gd name="connsiteX3" fmla="*/ 0 w 186356"/>
                <a:gd name="connsiteY3" fmla="*/ 683257 h 683257"/>
                <a:gd name="connsiteX4" fmla="*/ 0 w 186356"/>
                <a:gd name="connsiteY4" fmla="*/ 0 h 683257"/>
                <a:gd name="connsiteX0" fmla="*/ 0 w 498299"/>
                <a:gd name="connsiteY0" fmla="*/ 0 h 683257"/>
                <a:gd name="connsiteX1" fmla="*/ 498299 w 498299"/>
                <a:gd name="connsiteY1" fmla="*/ 164306 h 683257"/>
                <a:gd name="connsiteX2" fmla="*/ 186356 w 498299"/>
                <a:gd name="connsiteY2" fmla="*/ 683257 h 683257"/>
                <a:gd name="connsiteX3" fmla="*/ 0 w 498299"/>
                <a:gd name="connsiteY3" fmla="*/ 683257 h 683257"/>
                <a:gd name="connsiteX4" fmla="*/ 0 w 498299"/>
                <a:gd name="connsiteY4" fmla="*/ 0 h 683257"/>
                <a:gd name="connsiteX0" fmla="*/ 338138 w 498299"/>
                <a:gd name="connsiteY0" fmla="*/ 4763 h 518951"/>
                <a:gd name="connsiteX1" fmla="*/ 498299 w 498299"/>
                <a:gd name="connsiteY1" fmla="*/ 0 h 518951"/>
                <a:gd name="connsiteX2" fmla="*/ 186356 w 498299"/>
                <a:gd name="connsiteY2" fmla="*/ 518951 h 518951"/>
                <a:gd name="connsiteX3" fmla="*/ 0 w 498299"/>
                <a:gd name="connsiteY3" fmla="*/ 518951 h 518951"/>
                <a:gd name="connsiteX4" fmla="*/ 338138 w 498299"/>
                <a:gd name="connsiteY4" fmla="*/ 4763 h 518951"/>
                <a:gd name="connsiteX0" fmla="*/ 338138 w 498299"/>
                <a:gd name="connsiteY0" fmla="*/ 4763 h 518951"/>
                <a:gd name="connsiteX1" fmla="*/ 498299 w 498299"/>
                <a:gd name="connsiteY1" fmla="*/ 0 h 518951"/>
                <a:gd name="connsiteX2" fmla="*/ 186356 w 498299"/>
                <a:gd name="connsiteY2" fmla="*/ 518951 h 518951"/>
                <a:gd name="connsiteX3" fmla="*/ 0 w 498299"/>
                <a:gd name="connsiteY3" fmla="*/ 518951 h 518951"/>
                <a:gd name="connsiteX4" fmla="*/ 185771 w 498299"/>
                <a:gd name="connsiteY4" fmla="*/ 222056 h 518951"/>
                <a:gd name="connsiteX5" fmla="*/ 338138 w 498299"/>
                <a:gd name="connsiteY5" fmla="*/ 4763 h 518951"/>
                <a:gd name="connsiteX0" fmla="*/ 338138 w 498299"/>
                <a:gd name="connsiteY0" fmla="*/ 32739 h 546927"/>
                <a:gd name="connsiteX1" fmla="*/ 498299 w 498299"/>
                <a:gd name="connsiteY1" fmla="*/ 27976 h 546927"/>
                <a:gd name="connsiteX2" fmla="*/ 186356 w 498299"/>
                <a:gd name="connsiteY2" fmla="*/ 546927 h 546927"/>
                <a:gd name="connsiteX3" fmla="*/ 0 w 498299"/>
                <a:gd name="connsiteY3" fmla="*/ 546927 h 546927"/>
                <a:gd name="connsiteX4" fmla="*/ 4796 w 498299"/>
                <a:gd name="connsiteY4" fmla="*/ 0 h 546927"/>
                <a:gd name="connsiteX5" fmla="*/ 338138 w 498299"/>
                <a:gd name="connsiteY5" fmla="*/ 32739 h 546927"/>
                <a:gd name="connsiteX0" fmla="*/ 338138 w 498299"/>
                <a:gd name="connsiteY0" fmla="*/ 32739 h 546927"/>
                <a:gd name="connsiteX1" fmla="*/ 498299 w 498299"/>
                <a:gd name="connsiteY1" fmla="*/ 27976 h 546927"/>
                <a:gd name="connsiteX2" fmla="*/ 350077 w 498299"/>
                <a:gd name="connsiteY2" fmla="*/ 261938 h 546927"/>
                <a:gd name="connsiteX3" fmla="*/ 186356 w 498299"/>
                <a:gd name="connsiteY3" fmla="*/ 546927 h 546927"/>
                <a:gd name="connsiteX4" fmla="*/ 0 w 498299"/>
                <a:gd name="connsiteY4" fmla="*/ 546927 h 546927"/>
                <a:gd name="connsiteX5" fmla="*/ 4796 w 498299"/>
                <a:gd name="connsiteY5" fmla="*/ 0 h 546927"/>
                <a:gd name="connsiteX6" fmla="*/ 338138 w 498299"/>
                <a:gd name="connsiteY6" fmla="*/ 32739 h 546927"/>
                <a:gd name="connsiteX0" fmla="*/ 338138 w 498299"/>
                <a:gd name="connsiteY0" fmla="*/ 32739 h 546927"/>
                <a:gd name="connsiteX1" fmla="*/ 498299 w 498299"/>
                <a:gd name="connsiteY1" fmla="*/ 27976 h 546927"/>
                <a:gd name="connsiteX2" fmla="*/ 190534 w 498299"/>
                <a:gd name="connsiteY2" fmla="*/ 14288 h 546927"/>
                <a:gd name="connsiteX3" fmla="*/ 186356 w 498299"/>
                <a:gd name="connsiteY3" fmla="*/ 546927 h 546927"/>
                <a:gd name="connsiteX4" fmla="*/ 0 w 498299"/>
                <a:gd name="connsiteY4" fmla="*/ 546927 h 546927"/>
                <a:gd name="connsiteX5" fmla="*/ 4796 w 498299"/>
                <a:gd name="connsiteY5" fmla="*/ 0 h 546927"/>
                <a:gd name="connsiteX6" fmla="*/ 338138 w 498299"/>
                <a:gd name="connsiteY6" fmla="*/ 32739 h 546927"/>
                <a:gd name="connsiteX0" fmla="*/ 338138 w 498299"/>
                <a:gd name="connsiteY0" fmla="*/ 77158 h 591346"/>
                <a:gd name="connsiteX1" fmla="*/ 498299 w 498299"/>
                <a:gd name="connsiteY1" fmla="*/ 72395 h 591346"/>
                <a:gd name="connsiteX2" fmla="*/ 190534 w 498299"/>
                <a:gd name="connsiteY2" fmla="*/ 58707 h 591346"/>
                <a:gd name="connsiteX3" fmla="*/ 186356 w 498299"/>
                <a:gd name="connsiteY3" fmla="*/ 591346 h 591346"/>
                <a:gd name="connsiteX4" fmla="*/ 0 w 498299"/>
                <a:gd name="connsiteY4" fmla="*/ 591346 h 591346"/>
                <a:gd name="connsiteX5" fmla="*/ 4796 w 498299"/>
                <a:gd name="connsiteY5" fmla="*/ 44419 h 591346"/>
                <a:gd name="connsiteX6" fmla="*/ 338138 w 498299"/>
                <a:gd name="connsiteY6" fmla="*/ 77158 h 591346"/>
                <a:gd name="connsiteX0" fmla="*/ 576263 w 576263"/>
                <a:gd name="connsiteY0" fmla="*/ 67957 h 615483"/>
                <a:gd name="connsiteX1" fmla="*/ 498299 w 576263"/>
                <a:gd name="connsiteY1" fmla="*/ 96532 h 615483"/>
                <a:gd name="connsiteX2" fmla="*/ 190534 w 576263"/>
                <a:gd name="connsiteY2" fmla="*/ 82844 h 615483"/>
                <a:gd name="connsiteX3" fmla="*/ 186356 w 576263"/>
                <a:gd name="connsiteY3" fmla="*/ 615483 h 615483"/>
                <a:gd name="connsiteX4" fmla="*/ 0 w 576263"/>
                <a:gd name="connsiteY4" fmla="*/ 615483 h 615483"/>
                <a:gd name="connsiteX5" fmla="*/ 4796 w 576263"/>
                <a:gd name="connsiteY5" fmla="*/ 68556 h 615483"/>
                <a:gd name="connsiteX6" fmla="*/ 576263 w 576263"/>
                <a:gd name="connsiteY6" fmla="*/ 67957 h 615483"/>
                <a:gd name="connsiteX0" fmla="*/ 576263 w 576263"/>
                <a:gd name="connsiteY0" fmla="*/ 67957 h 615483"/>
                <a:gd name="connsiteX1" fmla="*/ 341136 w 576263"/>
                <a:gd name="connsiteY1" fmla="*/ 91769 h 615483"/>
                <a:gd name="connsiteX2" fmla="*/ 190534 w 576263"/>
                <a:gd name="connsiteY2" fmla="*/ 82844 h 615483"/>
                <a:gd name="connsiteX3" fmla="*/ 186356 w 576263"/>
                <a:gd name="connsiteY3" fmla="*/ 615483 h 615483"/>
                <a:gd name="connsiteX4" fmla="*/ 0 w 576263"/>
                <a:gd name="connsiteY4" fmla="*/ 615483 h 615483"/>
                <a:gd name="connsiteX5" fmla="*/ 4796 w 576263"/>
                <a:gd name="connsiteY5" fmla="*/ 68556 h 615483"/>
                <a:gd name="connsiteX6" fmla="*/ 576263 w 576263"/>
                <a:gd name="connsiteY6" fmla="*/ 67957 h 615483"/>
                <a:gd name="connsiteX0" fmla="*/ 485775 w 485775"/>
                <a:gd name="connsiteY0" fmla="*/ 72930 h 601406"/>
                <a:gd name="connsiteX1" fmla="*/ 341136 w 485775"/>
                <a:gd name="connsiteY1" fmla="*/ 77692 h 601406"/>
                <a:gd name="connsiteX2" fmla="*/ 190534 w 485775"/>
                <a:gd name="connsiteY2" fmla="*/ 68767 h 601406"/>
                <a:gd name="connsiteX3" fmla="*/ 186356 w 485775"/>
                <a:gd name="connsiteY3" fmla="*/ 601406 h 601406"/>
                <a:gd name="connsiteX4" fmla="*/ 0 w 485775"/>
                <a:gd name="connsiteY4" fmla="*/ 601406 h 601406"/>
                <a:gd name="connsiteX5" fmla="*/ 4796 w 485775"/>
                <a:gd name="connsiteY5" fmla="*/ 54479 h 601406"/>
                <a:gd name="connsiteX6" fmla="*/ 485775 w 485775"/>
                <a:gd name="connsiteY6" fmla="*/ 72930 h 601406"/>
                <a:gd name="connsiteX0" fmla="*/ 485775 w 485775"/>
                <a:gd name="connsiteY0" fmla="*/ 151189 h 679665"/>
                <a:gd name="connsiteX1" fmla="*/ 341136 w 485775"/>
                <a:gd name="connsiteY1" fmla="*/ 155951 h 679665"/>
                <a:gd name="connsiteX2" fmla="*/ 190534 w 485775"/>
                <a:gd name="connsiteY2" fmla="*/ 147026 h 679665"/>
                <a:gd name="connsiteX3" fmla="*/ 186356 w 485775"/>
                <a:gd name="connsiteY3" fmla="*/ 679665 h 679665"/>
                <a:gd name="connsiteX4" fmla="*/ 0 w 485775"/>
                <a:gd name="connsiteY4" fmla="*/ 679665 h 679665"/>
                <a:gd name="connsiteX5" fmla="*/ 4796 w 485775"/>
                <a:gd name="connsiteY5" fmla="*/ 132738 h 679665"/>
                <a:gd name="connsiteX6" fmla="*/ 485775 w 485775"/>
                <a:gd name="connsiteY6" fmla="*/ 151189 h 679665"/>
                <a:gd name="connsiteX0" fmla="*/ 485775 w 485775"/>
                <a:gd name="connsiteY0" fmla="*/ 167655 h 696131"/>
                <a:gd name="connsiteX1" fmla="*/ 341136 w 485775"/>
                <a:gd name="connsiteY1" fmla="*/ 172417 h 696131"/>
                <a:gd name="connsiteX2" fmla="*/ 190534 w 485775"/>
                <a:gd name="connsiteY2" fmla="*/ 163492 h 696131"/>
                <a:gd name="connsiteX3" fmla="*/ 186356 w 485775"/>
                <a:gd name="connsiteY3" fmla="*/ 696131 h 696131"/>
                <a:gd name="connsiteX4" fmla="*/ 0 w 485775"/>
                <a:gd name="connsiteY4" fmla="*/ 696131 h 696131"/>
                <a:gd name="connsiteX5" fmla="*/ 4796 w 485775"/>
                <a:gd name="connsiteY5" fmla="*/ 149204 h 696131"/>
                <a:gd name="connsiteX6" fmla="*/ 485775 w 485775"/>
                <a:gd name="connsiteY6" fmla="*/ 167655 h 696131"/>
                <a:gd name="connsiteX0" fmla="*/ 485775 w 485775"/>
                <a:gd name="connsiteY0" fmla="*/ 167655 h 696131"/>
                <a:gd name="connsiteX1" fmla="*/ 341136 w 485775"/>
                <a:gd name="connsiteY1" fmla="*/ 172417 h 696131"/>
                <a:gd name="connsiteX2" fmla="*/ 190534 w 485775"/>
                <a:gd name="connsiteY2" fmla="*/ 163492 h 696131"/>
                <a:gd name="connsiteX3" fmla="*/ 186356 w 485775"/>
                <a:gd name="connsiteY3" fmla="*/ 696131 h 696131"/>
                <a:gd name="connsiteX4" fmla="*/ 0 w 485775"/>
                <a:gd name="connsiteY4" fmla="*/ 696131 h 696131"/>
                <a:gd name="connsiteX5" fmla="*/ 4796 w 485775"/>
                <a:gd name="connsiteY5" fmla="*/ 149204 h 696131"/>
                <a:gd name="connsiteX6" fmla="*/ 485775 w 485775"/>
                <a:gd name="connsiteY6" fmla="*/ 167655 h 696131"/>
                <a:gd name="connsiteX0" fmla="*/ 485775 w 485775"/>
                <a:gd name="connsiteY0" fmla="*/ 167655 h 696131"/>
                <a:gd name="connsiteX1" fmla="*/ 341136 w 485775"/>
                <a:gd name="connsiteY1" fmla="*/ 172417 h 696131"/>
                <a:gd name="connsiteX2" fmla="*/ 190534 w 485775"/>
                <a:gd name="connsiteY2" fmla="*/ 163492 h 696131"/>
                <a:gd name="connsiteX3" fmla="*/ 186356 w 485775"/>
                <a:gd name="connsiteY3" fmla="*/ 696131 h 696131"/>
                <a:gd name="connsiteX4" fmla="*/ 0 w 485775"/>
                <a:gd name="connsiteY4" fmla="*/ 696131 h 696131"/>
                <a:gd name="connsiteX5" fmla="*/ 4796 w 485775"/>
                <a:gd name="connsiteY5" fmla="*/ 149204 h 696131"/>
                <a:gd name="connsiteX6" fmla="*/ 485775 w 485775"/>
                <a:gd name="connsiteY6" fmla="*/ 167655 h 696131"/>
                <a:gd name="connsiteX0" fmla="*/ 485775 w 485775"/>
                <a:gd name="connsiteY0" fmla="*/ 168923 h 697399"/>
                <a:gd name="connsiteX1" fmla="*/ 341136 w 485775"/>
                <a:gd name="connsiteY1" fmla="*/ 173685 h 697399"/>
                <a:gd name="connsiteX2" fmla="*/ 190534 w 485775"/>
                <a:gd name="connsiteY2" fmla="*/ 164760 h 697399"/>
                <a:gd name="connsiteX3" fmla="*/ 186356 w 485775"/>
                <a:gd name="connsiteY3" fmla="*/ 697399 h 697399"/>
                <a:gd name="connsiteX4" fmla="*/ 0 w 485775"/>
                <a:gd name="connsiteY4" fmla="*/ 697399 h 697399"/>
                <a:gd name="connsiteX5" fmla="*/ 4796 w 485775"/>
                <a:gd name="connsiteY5" fmla="*/ 150472 h 697399"/>
                <a:gd name="connsiteX6" fmla="*/ 485775 w 485775"/>
                <a:gd name="connsiteY6" fmla="*/ 168923 h 697399"/>
                <a:gd name="connsiteX0" fmla="*/ 485775 w 485775"/>
                <a:gd name="connsiteY0" fmla="*/ 168923 h 697399"/>
                <a:gd name="connsiteX1" fmla="*/ 312561 w 485775"/>
                <a:gd name="connsiteY1" fmla="*/ 173685 h 697399"/>
                <a:gd name="connsiteX2" fmla="*/ 190534 w 485775"/>
                <a:gd name="connsiteY2" fmla="*/ 164760 h 697399"/>
                <a:gd name="connsiteX3" fmla="*/ 186356 w 485775"/>
                <a:gd name="connsiteY3" fmla="*/ 697399 h 697399"/>
                <a:gd name="connsiteX4" fmla="*/ 0 w 485775"/>
                <a:gd name="connsiteY4" fmla="*/ 697399 h 697399"/>
                <a:gd name="connsiteX5" fmla="*/ 4796 w 485775"/>
                <a:gd name="connsiteY5" fmla="*/ 150472 h 697399"/>
                <a:gd name="connsiteX6" fmla="*/ 485775 w 485775"/>
                <a:gd name="connsiteY6" fmla="*/ 168923 h 697399"/>
                <a:gd name="connsiteX0" fmla="*/ 488156 w 488156"/>
                <a:gd name="connsiteY0" fmla="*/ 168923 h 697399"/>
                <a:gd name="connsiteX1" fmla="*/ 312561 w 488156"/>
                <a:gd name="connsiteY1" fmla="*/ 173685 h 697399"/>
                <a:gd name="connsiteX2" fmla="*/ 190534 w 488156"/>
                <a:gd name="connsiteY2" fmla="*/ 164760 h 697399"/>
                <a:gd name="connsiteX3" fmla="*/ 186356 w 488156"/>
                <a:gd name="connsiteY3" fmla="*/ 697399 h 697399"/>
                <a:gd name="connsiteX4" fmla="*/ 0 w 488156"/>
                <a:gd name="connsiteY4" fmla="*/ 697399 h 697399"/>
                <a:gd name="connsiteX5" fmla="*/ 4796 w 488156"/>
                <a:gd name="connsiteY5" fmla="*/ 150472 h 697399"/>
                <a:gd name="connsiteX6" fmla="*/ 488156 w 488156"/>
                <a:gd name="connsiteY6" fmla="*/ 168923 h 697399"/>
                <a:gd name="connsiteX0" fmla="*/ 488156 w 488156"/>
                <a:gd name="connsiteY0" fmla="*/ 178328 h 706804"/>
                <a:gd name="connsiteX1" fmla="*/ 312561 w 488156"/>
                <a:gd name="connsiteY1" fmla="*/ 183090 h 706804"/>
                <a:gd name="connsiteX2" fmla="*/ 190534 w 488156"/>
                <a:gd name="connsiteY2" fmla="*/ 174165 h 706804"/>
                <a:gd name="connsiteX3" fmla="*/ 186356 w 488156"/>
                <a:gd name="connsiteY3" fmla="*/ 706804 h 706804"/>
                <a:gd name="connsiteX4" fmla="*/ 0 w 488156"/>
                <a:gd name="connsiteY4" fmla="*/ 706804 h 706804"/>
                <a:gd name="connsiteX5" fmla="*/ 4796 w 488156"/>
                <a:gd name="connsiteY5" fmla="*/ 159877 h 706804"/>
                <a:gd name="connsiteX6" fmla="*/ 488156 w 488156"/>
                <a:gd name="connsiteY6" fmla="*/ 178328 h 706804"/>
                <a:gd name="connsiteX0" fmla="*/ 488156 w 488156"/>
                <a:gd name="connsiteY0" fmla="*/ 180420 h 708896"/>
                <a:gd name="connsiteX1" fmla="*/ 312561 w 488156"/>
                <a:gd name="connsiteY1" fmla="*/ 185182 h 708896"/>
                <a:gd name="connsiteX2" fmla="*/ 190534 w 488156"/>
                <a:gd name="connsiteY2" fmla="*/ 176257 h 708896"/>
                <a:gd name="connsiteX3" fmla="*/ 186356 w 488156"/>
                <a:gd name="connsiteY3" fmla="*/ 708896 h 708896"/>
                <a:gd name="connsiteX4" fmla="*/ 0 w 488156"/>
                <a:gd name="connsiteY4" fmla="*/ 708896 h 708896"/>
                <a:gd name="connsiteX5" fmla="*/ 4796 w 488156"/>
                <a:gd name="connsiteY5" fmla="*/ 161969 h 708896"/>
                <a:gd name="connsiteX6" fmla="*/ 488156 w 488156"/>
                <a:gd name="connsiteY6" fmla="*/ 180420 h 708896"/>
                <a:gd name="connsiteX0" fmla="*/ 488156 w 488156"/>
                <a:gd name="connsiteY0" fmla="*/ 180420 h 708896"/>
                <a:gd name="connsiteX1" fmla="*/ 312561 w 488156"/>
                <a:gd name="connsiteY1" fmla="*/ 185182 h 708896"/>
                <a:gd name="connsiteX2" fmla="*/ 190534 w 488156"/>
                <a:gd name="connsiteY2" fmla="*/ 176257 h 708896"/>
                <a:gd name="connsiteX3" fmla="*/ 186356 w 488156"/>
                <a:gd name="connsiteY3" fmla="*/ 708896 h 708896"/>
                <a:gd name="connsiteX4" fmla="*/ 0 w 488156"/>
                <a:gd name="connsiteY4" fmla="*/ 708896 h 708896"/>
                <a:gd name="connsiteX5" fmla="*/ 4796 w 488156"/>
                <a:gd name="connsiteY5" fmla="*/ 161969 h 708896"/>
                <a:gd name="connsiteX6" fmla="*/ 488156 w 488156"/>
                <a:gd name="connsiteY6" fmla="*/ 180420 h 70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156" h="708896">
                  <a:moveTo>
                    <a:pt x="488156" y="180420"/>
                  </a:moveTo>
                  <a:lnTo>
                    <a:pt x="312561" y="185182"/>
                  </a:lnTo>
                  <a:cubicBezTo>
                    <a:pt x="274266" y="89339"/>
                    <a:pt x="183585" y="148276"/>
                    <a:pt x="190534" y="176257"/>
                  </a:cubicBezTo>
                  <a:cubicBezTo>
                    <a:pt x="189141" y="353803"/>
                    <a:pt x="187749" y="531350"/>
                    <a:pt x="186356" y="708896"/>
                  </a:cubicBezTo>
                  <a:lnTo>
                    <a:pt x="0" y="708896"/>
                  </a:lnTo>
                  <a:cubicBezTo>
                    <a:pt x="1599" y="526587"/>
                    <a:pt x="3197" y="344278"/>
                    <a:pt x="4796" y="161969"/>
                  </a:cubicBezTo>
                  <a:cubicBezTo>
                    <a:pt x="1611" y="101444"/>
                    <a:pt x="255598" y="-180537"/>
                    <a:pt x="488156" y="180420"/>
                  </a:cubicBezTo>
                  <a:close/>
                </a:path>
              </a:pathLst>
            </a:custGeom>
            <a:solidFill>
              <a:schemeClr val="accent1">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02" name="Rectangle 101">
              <a:extLst>
                <a:ext uri="{FF2B5EF4-FFF2-40B4-BE49-F238E27FC236}">
                  <a16:creationId xmlns:a16="http://schemas.microsoft.com/office/drawing/2014/main" id="{3757A8BF-4B84-47BE-9436-7BEDCE411B0B}"/>
                </a:ext>
              </a:extLst>
            </p:cNvPr>
            <p:cNvSpPr/>
            <p:nvPr/>
          </p:nvSpPr>
          <p:spPr>
            <a:xfrm>
              <a:off x="5587454" y="2879340"/>
              <a:ext cx="112471" cy="1786951"/>
            </a:xfrm>
            <a:prstGeom prst="rect">
              <a:avLst/>
            </a:prstGeom>
            <a:solidFill>
              <a:schemeClr val="accent1">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03" name="Thought Bubble: Cloud 102">
              <a:extLst>
                <a:ext uri="{FF2B5EF4-FFF2-40B4-BE49-F238E27FC236}">
                  <a16:creationId xmlns:a16="http://schemas.microsoft.com/office/drawing/2014/main" id="{8F9FD537-5255-43A8-8D43-3EF44FE77DC8}"/>
                </a:ext>
              </a:extLst>
            </p:cNvPr>
            <p:cNvSpPr/>
            <p:nvPr/>
          </p:nvSpPr>
          <p:spPr>
            <a:xfrm rot="7339385">
              <a:off x="5884306" y="2458320"/>
              <a:ext cx="280057" cy="585015"/>
            </a:xfrm>
            <a:prstGeom prst="cloud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4" name="Thought Bubble: Cloud 103">
              <a:extLst>
                <a:ext uri="{FF2B5EF4-FFF2-40B4-BE49-F238E27FC236}">
                  <a16:creationId xmlns:a16="http://schemas.microsoft.com/office/drawing/2014/main" id="{02E93417-4040-4C9C-9466-ADA1F199BFED}"/>
                </a:ext>
              </a:extLst>
            </p:cNvPr>
            <p:cNvSpPr/>
            <p:nvPr/>
          </p:nvSpPr>
          <p:spPr>
            <a:xfrm rot="7339385">
              <a:off x="6733447" y="2472647"/>
              <a:ext cx="280057" cy="585015"/>
            </a:xfrm>
            <a:prstGeom prst="cloud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5" name="Rectangle 104">
              <a:extLst>
                <a:ext uri="{FF2B5EF4-FFF2-40B4-BE49-F238E27FC236}">
                  <a16:creationId xmlns:a16="http://schemas.microsoft.com/office/drawing/2014/main" id="{D20F0E52-51D6-4067-9E54-01A4D6931718}"/>
                </a:ext>
              </a:extLst>
            </p:cNvPr>
            <p:cNvSpPr/>
            <p:nvPr/>
          </p:nvSpPr>
          <p:spPr>
            <a:xfrm>
              <a:off x="6356675" y="2879340"/>
              <a:ext cx="139141" cy="1627259"/>
            </a:xfrm>
            <a:prstGeom prst="rect">
              <a:avLst/>
            </a:prstGeom>
            <a:solidFill>
              <a:schemeClr val="accent1">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nvGrpSpPr>
            <p:cNvPr id="106" name="Group 105">
              <a:extLst>
                <a:ext uri="{FF2B5EF4-FFF2-40B4-BE49-F238E27FC236}">
                  <a16:creationId xmlns:a16="http://schemas.microsoft.com/office/drawing/2014/main" id="{662E7EBE-9D5A-4736-969B-CA934FAFABF3}"/>
                </a:ext>
              </a:extLst>
            </p:cNvPr>
            <p:cNvGrpSpPr/>
            <p:nvPr/>
          </p:nvGrpSpPr>
          <p:grpSpPr>
            <a:xfrm>
              <a:off x="9417645" y="6002468"/>
              <a:ext cx="156532" cy="229172"/>
              <a:chOff x="-1247775" y="1481024"/>
              <a:chExt cx="257175" cy="399459"/>
            </a:xfrm>
          </p:grpSpPr>
          <p:sp>
            <p:nvSpPr>
              <p:cNvPr id="189" name="Rectangle: Top Corners Snipped 188">
                <a:extLst>
                  <a:ext uri="{FF2B5EF4-FFF2-40B4-BE49-F238E27FC236}">
                    <a16:creationId xmlns:a16="http://schemas.microsoft.com/office/drawing/2014/main" id="{7C6352BF-70A0-49FC-81C5-BAD78E3AB487}"/>
                  </a:ext>
                </a:extLst>
              </p:cNvPr>
              <p:cNvSpPr/>
              <p:nvPr/>
            </p:nvSpPr>
            <p:spPr>
              <a:xfrm rot="10800000">
                <a:off x="-1191876" y="1602284"/>
                <a:ext cx="141452" cy="278199"/>
              </a:xfrm>
              <a:prstGeom prst="snip2SameRect">
                <a:avLst/>
              </a:prstGeom>
              <a:ln w="28575"/>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90" name="Oval 189">
                <a:extLst>
                  <a:ext uri="{FF2B5EF4-FFF2-40B4-BE49-F238E27FC236}">
                    <a16:creationId xmlns:a16="http://schemas.microsoft.com/office/drawing/2014/main" id="{9D1FC0C5-D685-40CD-8945-2E0577997449}"/>
                  </a:ext>
                </a:extLst>
              </p:cNvPr>
              <p:cNvSpPr/>
              <p:nvPr/>
            </p:nvSpPr>
            <p:spPr>
              <a:xfrm>
                <a:off x="-1247775" y="1481024"/>
                <a:ext cx="257175" cy="24252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sp>
          <p:nvSpPr>
            <p:cNvPr id="107" name="Rectangle 106">
              <a:extLst>
                <a:ext uri="{FF2B5EF4-FFF2-40B4-BE49-F238E27FC236}">
                  <a16:creationId xmlns:a16="http://schemas.microsoft.com/office/drawing/2014/main" id="{66B23824-F769-4EB1-B778-9D453B778FCE}"/>
                </a:ext>
              </a:extLst>
            </p:cNvPr>
            <p:cNvSpPr/>
            <p:nvPr/>
          </p:nvSpPr>
          <p:spPr>
            <a:xfrm>
              <a:off x="8795096" y="6155522"/>
              <a:ext cx="2134573" cy="476054"/>
            </a:xfrm>
            <a:prstGeom prst="rect">
              <a:avLst/>
            </a:prstGeom>
          </p:spPr>
          <p:style>
            <a:lnRef idx="1">
              <a:schemeClr val="accent3"/>
            </a:lnRef>
            <a:fillRef idx="2">
              <a:schemeClr val="accent3"/>
            </a:fillRef>
            <a:effectRef idx="1">
              <a:schemeClr val="accent3"/>
            </a:effectRef>
            <a:fontRef idx="minor">
              <a:schemeClr val="dk1"/>
            </a:fontRef>
          </p:style>
          <p:txBody>
            <a:bodyPr rtlCol="0" anchor="b"/>
            <a:lstStyle/>
            <a:p>
              <a:pPr algn="ctr"/>
              <a:r>
                <a:rPr lang="en-US" dirty="0"/>
                <a:t>Immersion</a:t>
              </a:r>
            </a:p>
          </p:txBody>
        </p:sp>
        <p:sp>
          <p:nvSpPr>
            <p:cNvPr id="109" name="Rectangle 108">
              <a:extLst>
                <a:ext uri="{FF2B5EF4-FFF2-40B4-BE49-F238E27FC236}">
                  <a16:creationId xmlns:a16="http://schemas.microsoft.com/office/drawing/2014/main" id="{2E54961F-5AC0-484B-BA12-9F9E22C0398C}"/>
                </a:ext>
              </a:extLst>
            </p:cNvPr>
            <p:cNvSpPr/>
            <p:nvPr/>
          </p:nvSpPr>
          <p:spPr>
            <a:xfrm>
              <a:off x="5705584" y="4482276"/>
              <a:ext cx="3089512" cy="2149300"/>
            </a:xfrm>
            <a:prstGeom prst="rect">
              <a:avLst/>
            </a:prstGeom>
          </p:spPr>
          <p:style>
            <a:lnRef idx="1">
              <a:schemeClr val="accent3"/>
            </a:lnRef>
            <a:fillRef idx="2">
              <a:schemeClr val="accent3"/>
            </a:fillRef>
            <a:effectRef idx="1">
              <a:schemeClr val="accent3"/>
            </a:effectRef>
            <a:fontRef idx="minor">
              <a:schemeClr val="dk1"/>
            </a:fontRef>
          </p:style>
          <p:txBody>
            <a:bodyPr rtlCol="0" anchor="b"/>
            <a:lstStyle/>
            <a:p>
              <a:pPr algn="ctr"/>
              <a:r>
                <a:rPr lang="en-US" dirty="0"/>
                <a:t>Freezer</a:t>
              </a:r>
            </a:p>
          </p:txBody>
        </p:sp>
        <p:sp>
          <p:nvSpPr>
            <p:cNvPr id="119" name="Rectangle 118">
              <a:extLst>
                <a:ext uri="{FF2B5EF4-FFF2-40B4-BE49-F238E27FC236}">
                  <a16:creationId xmlns:a16="http://schemas.microsoft.com/office/drawing/2014/main" id="{635348C8-3720-4BF0-AB12-13B96FCF7534}"/>
                </a:ext>
              </a:extLst>
            </p:cNvPr>
            <p:cNvSpPr/>
            <p:nvPr/>
          </p:nvSpPr>
          <p:spPr>
            <a:xfrm>
              <a:off x="4662373" y="3671766"/>
              <a:ext cx="7529627" cy="457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FF0ACD8D-8A83-47D0-BE17-ABB59DD813F0}"/>
                </a:ext>
              </a:extLst>
            </p:cNvPr>
            <p:cNvSpPr/>
            <p:nvPr/>
          </p:nvSpPr>
          <p:spPr>
            <a:xfrm>
              <a:off x="4662373" y="3711205"/>
              <a:ext cx="43734" cy="292037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122" name="Straight Connector 121">
              <a:extLst>
                <a:ext uri="{FF2B5EF4-FFF2-40B4-BE49-F238E27FC236}">
                  <a16:creationId xmlns:a16="http://schemas.microsoft.com/office/drawing/2014/main" id="{8D59DE77-0955-4E80-9CC4-B0198FA35832}"/>
                </a:ext>
              </a:extLst>
            </p:cNvPr>
            <p:cNvCxnSpPr>
              <a:cxnSpLocks/>
            </p:cNvCxnSpPr>
            <p:nvPr/>
          </p:nvCxnSpPr>
          <p:spPr>
            <a:xfrm>
              <a:off x="7101884" y="3579724"/>
              <a:ext cx="0" cy="49006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56330FF8-3065-4FB3-86A5-7ED1B7296B15}"/>
                </a:ext>
              </a:extLst>
            </p:cNvPr>
            <p:cNvCxnSpPr>
              <a:cxnSpLocks/>
            </p:cNvCxnSpPr>
            <p:nvPr/>
          </p:nvCxnSpPr>
          <p:spPr>
            <a:xfrm>
              <a:off x="7090195" y="3601251"/>
              <a:ext cx="1343602"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45B66C69-46B0-41F3-BAED-7350D19DEBB7}"/>
                </a:ext>
              </a:extLst>
            </p:cNvPr>
            <p:cNvCxnSpPr>
              <a:cxnSpLocks/>
              <a:endCxn id="107" idx="1"/>
            </p:cNvCxnSpPr>
            <p:nvPr/>
          </p:nvCxnSpPr>
          <p:spPr>
            <a:xfrm>
              <a:off x="8795096" y="4419551"/>
              <a:ext cx="0" cy="1973998"/>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5" name="Rectangle 124">
              <a:extLst>
                <a:ext uri="{FF2B5EF4-FFF2-40B4-BE49-F238E27FC236}">
                  <a16:creationId xmlns:a16="http://schemas.microsoft.com/office/drawing/2014/main" id="{A5BC6F69-829F-467D-882A-833DAF8CFEC0}"/>
                </a:ext>
              </a:extLst>
            </p:cNvPr>
            <p:cNvSpPr/>
            <p:nvPr/>
          </p:nvSpPr>
          <p:spPr>
            <a:xfrm flipH="1">
              <a:off x="6582173" y="4302558"/>
              <a:ext cx="57314" cy="116993"/>
            </a:xfrm>
            <a:prstGeom prst="rec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7D35158B-954A-429B-810B-6C20F1DAC732}"/>
                </a:ext>
              </a:extLst>
            </p:cNvPr>
            <p:cNvSpPr/>
            <p:nvPr/>
          </p:nvSpPr>
          <p:spPr>
            <a:xfrm flipH="1">
              <a:off x="6203868" y="4302558"/>
              <a:ext cx="57314" cy="116993"/>
            </a:xfrm>
            <a:prstGeom prst="rec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3DC0B483-D274-4631-AF56-D147E3837878}"/>
                </a:ext>
              </a:extLst>
            </p:cNvPr>
            <p:cNvSpPr/>
            <p:nvPr/>
          </p:nvSpPr>
          <p:spPr>
            <a:xfrm flipH="1">
              <a:off x="6919277" y="4286484"/>
              <a:ext cx="57314" cy="116993"/>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cxnSp>
          <p:nvCxnSpPr>
            <p:cNvPr id="128" name="Straight Connector 127">
              <a:extLst>
                <a:ext uri="{FF2B5EF4-FFF2-40B4-BE49-F238E27FC236}">
                  <a16:creationId xmlns:a16="http://schemas.microsoft.com/office/drawing/2014/main" id="{021BB932-E156-4B76-A88B-60E2E824518D}"/>
                </a:ext>
              </a:extLst>
            </p:cNvPr>
            <p:cNvCxnSpPr>
              <a:cxnSpLocks/>
            </p:cNvCxnSpPr>
            <p:nvPr/>
          </p:nvCxnSpPr>
          <p:spPr>
            <a:xfrm>
              <a:off x="7101884" y="4069784"/>
              <a:ext cx="0" cy="349767"/>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810C903B-67C7-4F6E-B9E0-FB9BCAD6A661}"/>
                </a:ext>
              </a:extLst>
            </p:cNvPr>
            <p:cNvCxnSpPr>
              <a:cxnSpLocks/>
            </p:cNvCxnSpPr>
            <p:nvPr/>
          </p:nvCxnSpPr>
          <p:spPr>
            <a:xfrm flipH="1">
              <a:off x="6050110" y="4403477"/>
              <a:ext cx="1051773"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A65B6B3B-C5FB-4552-9633-5139895845DA}"/>
                </a:ext>
              </a:extLst>
            </p:cNvPr>
            <p:cNvCxnSpPr>
              <a:cxnSpLocks/>
            </p:cNvCxnSpPr>
            <p:nvPr/>
          </p:nvCxnSpPr>
          <p:spPr>
            <a:xfrm flipV="1">
              <a:off x="6050110" y="4419551"/>
              <a:ext cx="0" cy="87048"/>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Arrow Connector 130">
              <a:extLst>
                <a:ext uri="{FF2B5EF4-FFF2-40B4-BE49-F238E27FC236}">
                  <a16:creationId xmlns:a16="http://schemas.microsoft.com/office/drawing/2014/main" id="{85B2052C-8179-4BDD-8DA1-C56022008608}"/>
                </a:ext>
              </a:extLst>
            </p:cNvPr>
            <p:cNvCxnSpPr>
              <a:cxnSpLocks/>
            </p:cNvCxnSpPr>
            <p:nvPr/>
          </p:nvCxnSpPr>
          <p:spPr>
            <a:xfrm>
              <a:off x="7182575" y="3595460"/>
              <a:ext cx="157" cy="38428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2" name="Straight Arrow Connector 131">
              <a:extLst>
                <a:ext uri="{FF2B5EF4-FFF2-40B4-BE49-F238E27FC236}">
                  <a16:creationId xmlns:a16="http://schemas.microsoft.com/office/drawing/2014/main" id="{993E7063-DF0B-400B-A170-934C4FB94254}"/>
                </a:ext>
              </a:extLst>
            </p:cNvPr>
            <p:cNvCxnSpPr>
              <a:cxnSpLocks/>
            </p:cNvCxnSpPr>
            <p:nvPr/>
          </p:nvCxnSpPr>
          <p:spPr>
            <a:xfrm>
              <a:off x="7250340" y="3634815"/>
              <a:ext cx="1095716"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a:extLst>
                <a:ext uri="{FF2B5EF4-FFF2-40B4-BE49-F238E27FC236}">
                  <a16:creationId xmlns:a16="http://schemas.microsoft.com/office/drawing/2014/main" id="{84905249-C27C-4643-8892-D31CFA39A00E}"/>
                </a:ext>
              </a:extLst>
            </p:cNvPr>
            <p:cNvCxnSpPr>
              <a:cxnSpLocks/>
            </p:cNvCxnSpPr>
            <p:nvPr/>
          </p:nvCxnSpPr>
          <p:spPr>
            <a:xfrm>
              <a:off x="7182733" y="4121637"/>
              <a:ext cx="0" cy="23941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4" name="Straight Arrow Connector 133">
              <a:extLst>
                <a:ext uri="{FF2B5EF4-FFF2-40B4-BE49-F238E27FC236}">
                  <a16:creationId xmlns:a16="http://schemas.microsoft.com/office/drawing/2014/main" id="{E4066B8D-08B5-4A6E-9DA2-D4022720B4FA}"/>
                </a:ext>
              </a:extLst>
            </p:cNvPr>
            <p:cNvCxnSpPr>
              <a:cxnSpLocks/>
            </p:cNvCxnSpPr>
            <p:nvPr/>
          </p:nvCxnSpPr>
          <p:spPr>
            <a:xfrm flipH="1">
              <a:off x="8881094" y="4444611"/>
              <a:ext cx="13600" cy="171091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5" name="Straight Arrow Connector 134">
              <a:extLst>
                <a:ext uri="{FF2B5EF4-FFF2-40B4-BE49-F238E27FC236}">
                  <a16:creationId xmlns:a16="http://schemas.microsoft.com/office/drawing/2014/main" id="{FF1FB8DD-C54D-4857-9A82-78157E815D67}"/>
                </a:ext>
              </a:extLst>
            </p:cNvPr>
            <p:cNvCxnSpPr>
              <a:cxnSpLocks/>
            </p:cNvCxnSpPr>
            <p:nvPr/>
          </p:nvCxnSpPr>
          <p:spPr>
            <a:xfrm flipH="1">
              <a:off x="6305993" y="4444611"/>
              <a:ext cx="87674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36" name="Rectangle 135">
              <a:extLst>
                <a:ext uri="{FF2B5EF4-FFF2-40B4-BE49-F238E27FC236}">
                  <a16:creationId xmlns:a16="http://schemas.microsoft.com/office/drawing/2014/main" id="{FC2C590F-039A-4DB0-BDEE-F38A653CB9A0}"/>
                </a:ext>
              </a:extLst>
            </p:cNvPr>
            <p:cNvSpPr/>
            <p:nvPr/>
          </p:nvSpPr>
          <p:spPr>
            <a:xfrm>
              <a:off x="11068460" y="3696355"/>
              <a:ext cx="846979" cy="2029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Room</a:t>
              </a:r>
            </a:p>
          </p:txBody>
        </p:sp>
        <p:sp>
          <p:nvSpPr>
            <p:cNvPr id="137" name="Rectangle 136">
              <a:extLst>
                <a:ext uri="{FF2B5EF4-FFF2-40B4-BE49-F238E27FC236}">
                  <a16:creationId xmlns:a16="http://schemas.microsoft.com/office/drawing/2014/main" id="{6A6DF07D-8737-4538-BE3A-55F7FE538238}"/>
                </a:ext>
              </a:extLst>
            </p:cNvPr>
            <p:cNvSpPr/>
            <p:nvPr/>
          </p:nvSpPr>
          <p:spPr>
            <a:xfrm>
              <a:off x="4662373" y="6640076"/>
              <a:ext cx="7529627" cy="457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40" name="Rectangle: Rounded Corners 139">
              <a:extLst>
                <a:ext uri="{FF2B5EF4-FFF2-40B4-BE49-F238E27FC236}">
                  <a16:creationId xmlns:a16="http://schemas.microsoft.com/office/drawing/2014/main" id="{F1E5875C-6A1C-4153-A37D-EF348ED519C0}"/>
                </a:ext>
              </a:extLst>
            </p:cNvPr>
            <p:cNvSpPr/>
            <p:nvPr/>
          </p:nvSpPr>
          <p:spPr>
            <a:xfrm flipH="1">
              <a:off x="6874563" y="4236108"/>
              <a:ext cx="141737" cy="53183"/>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41" name="Arrow: Left 140">
              <a:extLst>
                <a:ext uri="{FF2B5EF4-FFF2-40B4-BE49-F238E27FC236}">
                  <a16:creationId xmlns:a16="http://schemas.microsoft.com/office/drawing/2014/main" id="{B138293E-FF3D-474F-954E-D12372D7E4AF}"/>
                </a:ext>
              </a:extLst>
            </p:cNvPr>
            <p:cNvSpPr/>
            <p:nvPr/>
          </p:nvSpPr>
          <p:spPr>
            <a:xfrm>
              <a:off x="10929669" y="6205065"/>
              <a:ext cx="765022" cy="269927"/>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900" dirty="0"/>
                <a:t>Chicken</a:t>
              </a:r>
            </a:p>
          </p:txBody>
        </p:sp>
        <p:sp>
          <p:nvSpPr>
            <p:cNvPr id="142" name="Arrow: Left 141">
              <a:extLst>
                <a:ext uri="{FF2B5EF4-FFF2-40B4-BE49-F238E27FC236}">
                  <a16:creationId xmlns:a16="http://schemas.microsoft.com/office/drawing/2014/main" id="{8A8CD453-9B61-4CBA-8B38-8C682EDDECBD}"/>
                </a:ext>
              </a:extLst>
            </p:cNvPr>
            <p:cNvSpPr/>
            <p:nvPr/>
          </p:nvSpPr>
          <p:spPr>
            <a:xfrm>
              <a:off x="4861368" y="4600508"/>
              <a:ext cx="652677" cy="269927"/>
            </a:xfrm>
            <a:prstGeom prst="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900" dirty="0"/>
                <a:t>Chicken</a:t>
              </a:r>
            </a:p>
          </p:txBody>
        </p:sp>
        <p:grpSp>
          <p:nvGrpSpPr>
            <p:cNvPr id="143" name="Group 142">
              <a:extLst>
                <a:ext uri="{FF2B5EF4-FFF2-40B4-BE49-F238E27FC236}">
                  <a16:creationId xmlns:a16="http://schemas.microsoft.com/office/drawing/2014/main" id="{D8FDBC1C-9E38-469F-92BD-F5F4B72186CC}"/>
                </a:ext>
              </a:extLst>
            </p:cNvPr>
            <p:cNvGrpSpPr/>
            <p:nvPr/>
          </p:nvGrpSpPr>
          <p:grpSpPr>
            <a:xfrm>
              <a:off x="5485865" y="6002468"/>
              <a:ext cx="156532" cy="229172"/>
              <a:chOff x="-1247775" y="1481024"/>
              <a:chExt cx="257175" cy="399459"/>
            </a:xfrm>
          </p:grpSpPr>
          <p:sp>
            <p:nvSpPr>
              <p:cNvPr id="187" name="Rectangle: Top Corners Snipped 186">
                <a:extLst>
                  <a:ext uri="{FF2B5EF4-FFF2-40B4-BE49-F238E27FC236}">
                    <a16:creationId xmlns:a16="http://schemas.microsoft.com/office/drawing/2014/main" id="{58FBF416-CE83-4A90-B3E4-EFC4331DE13F}"/>
                  </a:ext>
                </a:extLst>
              </p:cNvPr>
              <p:cNvSpPr/>
              <p:nvPr/>
            </p:nvSpPr>
            <p:spPr>
              <a:xfrm rot="10800000">
                <a:off x="-1191876" y="1602284"/>
                <a:ext cx="141452" cy="278199"/>
              </a:xfrm>
              <a:prstGeom prst="snip2SameRect">
                <a:avLst/>
              </a:prstGeom>
              <a:ln w="28575"/>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88" name="Oval 187">
                <a:extLst>
                  <a:ext uri="{FF2B5EF4-FFF2-40B4-BE49-F238E27FC236}">
                    <a16:creationId xmlns:a16="http://schemas.microsoft.com/office/drawing/2014/main" id="{29541128-9A41-4960-B8D7-CDCC209699CD}"/>
                  </a:ext>
                </a:extLst>
              </p:cNvPr>
              <p:cNvSpPr/>
              <p:nvPr/>
            </p:nvSpPr>
            <p:spPr>
              <a:xfrm>
                <a:off x="-1247775" y="1481024"/>
                <a:ext cx="257175" cy="24252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sp>
          <p:nvSpPr>
            <p:cNvPr id="144" name="Rectangle 143">
              <a:extLst>
                <a:ext uri="{FF2B5EF4-FFF2-40B4-BE49-F238E27FC236}">
                  <a16:creationId xmlns:a16="http://schemas.microsoft.com/office/drawing/2014/main" id="{82BD77A9-F173-4AC0-BBB3-C8B6E32F56C4}"/>
                </a:ext>
              </a:extLst>
            </p:cNvPr>
            <p:cNvSpPr/>
            <p:nvPr/>
          </p:nvSpPr>
          <p:spPr>
            <a:xfrm>
              <a:off x="10569595" y="6211318"/>
              <a:ext cx="248786" cy="37996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46" name="Rectangle: Top Corners Snipped 145">
              <a:extLst>
                <a:ext uri="{FF2B5EF4-FFF2-40B4-BE49-F238E27FC236}">
                  <a16:creationId xmlns:a16="http://schemas.microsoft.com/office/drawing/2014/main" id="{20842AB0-E39D-417F-8C54-CE399C2C3117}"/>
                </a:ext>
              </a:extLst>
            </p:cNvPr>
            <p:cNvSpPr/>
            <p:nvPr/>
          </p:nvSpPr>
          <p:spPr>
            <a:xfrm rot="10800000">
              <a:off x="8894695" y="6205065"/>
              <a:ext cx="1674434" cy="398720"/>
            </a:xfrm>
            <a:prstGeom prst="snip2SameRect">
              <a:avLst>
                <a:gd name="adj1" fmla="val 48192"/>
                <a:gd name="adj2" fmla="val 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nvGrpSpPr>
            <p:cNvPr id="147" name="Group 146">
              <a:extLst>
                <a:ext uri="{FF2B5EF4-FFF2-40B4-BE49-F238E27FC236}">
                  <a16:creationId xmlns:a16="http://schemas.microsoft.com/office/drawing/2014/main" id="{6A05FAF1-BAA8-4AAA-8EEA-B4F2B7D35008}"/>
                </a:ext>
              </a:extLst>
            </p:cNvPr>
            <p:cNvGrpSpPr/>
            <p:nvPr/>
          </p:nvGrpSpPr>
          <p:grpSpPr>
            <a:xfrm>
              <a:off x="8783407" y="6260115"/>
              <a:ext cx="1622315" cy="125353"/>
              <a:chOff x="9160777" y="4278912"/>
              <a:chExt cx="2610457" cy="218496"/>
            </a:xfrm>
          </p:grpSpPr>
          <p:cxnSp>
            <p:nvCxnSpPr>
              <p:cNvPr id="180" name="Straight Connector 179">
                <a:extLst>
                  <a:ext uri="{FF2B5EF4-FFF2-40B4-BE49-F238E27FC236}">
                    <a16:creationId xmlns:a16="http://schemas.microsoft.com/office/drawing/2014/main" id="{A64BF7D8-6687-446C-A70F-9DAE2568BA1A}"/>
                  </a:ext>
                </a:extLst>
              </p:cNvPr>
              <p:cNvCxnSpPr>
                <a:cxnSpLocks/>
              </p:cNvCxnSpPr>
              <p:nvPr/>
            </p:nvCxnSpPr>
            <p:spPr>
              <a:xfrm>
                <a:off x="9160777" y="4497408"/>
                <a:ext cx="2610457"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1" name="Rectangle 180">
                <a:extLst>
                  <a:ext uri="{FF2B5EF4-FFF2-40B4-BE49-F238E27FC236}">
                    <a16:creationId xmlns:a16="http://schemas.microsoft.com/office/drawing/2014/main" id="{4F757551-86D0-4D4A-A94B-1844D9B3F100}"/>
                  </a:ext>
                </a:extLst>
              </p:cNvPr>
              <p:cNvSpPr/>
              <p:nvPr/>
            </p:nvSpPr>
            <p:spPr>
              <a:xfrm>
                <a:off x="9830257" y="4361786"/>
                <a:ext cx="51996" cy="135622"/>
              </a:xfrm>
              <a:prstGeom prst="rect">
                <a:avLst/>
              </a:prstGeom>
              <a:solidFill>
                <a:srgbClr val="FF0000"/>
              </a:solidFill>
              <a:ln>
                <a:solidFill>
                  <a:schemeClr val="tx1">
                    <a:lumMod val="75000"/>
                    <a:lumOff val="2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FFBF0B7-0757-44DB-B15E-9F3B1613B2FB}"/>
                  </a:ext>
                </a:extLst>
              </p:cNvPr>
              <p:cNvSpPr/>
              <p:nvPr/>
            </p:nvSpPr>
            <p:spPr>
              <a:xfrm>
                <a:off x="10173459" y="4361786"/>
                <a:ext cx="51996" cy="135622"/>
              </a:xfrm>
              <a:prstGeom prst="rect">
                <a:avLst/>
              </a:prstGeom>
              <a:solidFill>
                <a:srgbClr val="FF0000"/>
              </a:solidFill>
              <a:ln>
                <a:solidFill>
                  <a:schemeClr val="tx1">
                    <a:lumMod val="75000"/>
                    <a:lumOff val="2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83" name="Rectangle 182">
                <a:extLst>
                  <a:ext uri="{FF2B5EF4-FFF2-40B4-BE49-F238E27FC236}">
                    <a16:creationId xmlns:a16="http://schemas.microsoft.com/office/drawing/2014/main" id="{69979500-7DC3-4C77-B9AB-C12A441AF70F}"/>
                  </a:ext>
                </a:extLst>
              </p:cNvPr>
              <p:cNvSpPr/>
              <p:nvPr/>
            </p:nvSpPr>
            <p:spPr>
              <a:xfrm>
                <a:off x="9524432" y="4343152"/>
                <a:ext cx="51996" cy="135622"/>
              </a:xfrm>
              <a:prstGeom prst="rect">
                <a:avLst/>
              </a:prstGeom>
              <a:ln>
                <a:solidFill>
                  <a:schemeClr val="tx1">
                    <a:lumMod val="75000"/>
                    <a:lumOff val="2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84" name="Rectangle: Rounded Corners 183">
                <a:extLst>
                  <a:ext uri="{FF2B5EF4-FFF2-40B4-BE49-F238E27FC236}">
                    <a16:creationId xmlns:a16="http://schemas.microsoft.com/office/drawing/2014/main" id="{63C3D264-20A7-496C-B9D1-85A1EDA13F4B}"/>
                  </a:ext>
                </a:extLst>
              </p:cNvPr>
              <p:cNvSpPr/>
              <p:nvPr/>
            </p:nvSpPr>
            <p:spPr>
              <a:xfrm>
                <a:off x="10060474" y="4278912"/>
                <a:ext cx="268448" cy="93109"/>
              </a:xfrm>
              <a:prstGeom prst="roundRect">
                <a:avLst/>
              </a:prstGeom>
              <a:solidFill>
                <a:srgbClr val="FF0000"/>
              </a:solidFill>
              <a:ln>
                <a:solidFill>
                  <a:schemeClr val="tx1">
                    <a:lumMod val="75000"/>
                    <a:lumOff val="2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85" name="Rectangle: Rounded Corners 184">
                <a:extLst>
                  <a:ext uri="{FF2B5EF4-FFF2-40B4-BE49-F238E27FC236}">
                    <a16:creationId xmlns:a16="http://schemas.microsoft.com/office/drawing/2014/main" id="{499BC91D-9AC2-4221-AA9A-ED4F6FA878A1}"/>
                  </a:ext>
                </a:extLst>
              </p:cNvPr>
              <p:cNvSpPr/>
              <p:nvPr/>
            </p:nvSpPr>
            <p:spPr>
              <a:xfrm>
                <a:off x="9722031" y="4284756"/>
                <a:ext cx="268448" cy="93109"/>
              </a:xfrm>
              <a:prstGeom prst="roundRect">
                <a:avLst/>
              </a:prstGeom>
              <a:solidFill>
                <a:srgbClr val="FF0000"/>
              </a:solidFill>
              <a:ln>
                <a:solidFill>
                  <a:schemeClr val="tx1">
                    <a:lumMod val="75000"/>
                    <a:lumOff val="2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86" name="Rectangle: Rounded Corners 185">
                <a:extLst>
                  <a:ext uri="{FF2B5EF4-FFF2-40B4-BE49-F238E27FC236}">
                    <a16:creationId xmlns:a16="http://schemas.microsoft.com/office/drawing/2014/main" id="{55A3A64B-EF42-4FA4-B533-4CAF6C8DF5DD}"/>
                  </a:ext>
                </a:extLst>
              </p:cNvPr>
              <p:cNvSpPr/>
              <p:nvPr/>
            </p:nvSpPr>
            <p:spPr>
              <a:xfrm>
                <a:off x="9488408" y="4284756"/>
                <a:ext cx="128585" cy="61651"/>
              </a:xfrm>
              <a:prstGeom prst="roundRect">
                <a:avLst/>
              </a:prstGeom>
              <a:ln>
                <a:solidFill>
                  <a:schemeClr val="tx1">
                    <a:lumMod val="75000"/>
                    <a:lumOff val="2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sp>
          <p:nvSpPr>
            <p:cNvPr id="148" name="Rectangle: Top Corners Snipped 147">
              <a:extLst>
                <a:ext uri="{FF2B5EF4-FFF2-40B4-BE49-F238E27FC236}">
                  <a16:creationId xmlns:a16="http://schemas.microsoft.com/office/drawing/2014/main" id="{86BDFBDE-4CFB-46D4-97D6-FACC297CCDCB}"/>
                </a:ext>
              </a:extLst>
            </p:cNvPr>
            <p:cNvSpPr/>
            <p:nvPr/>
          </p:nvSpPr>
          <p:spPr>
            <a:xfrm>
              <a:off x="10622585" y="6002321"/>
              <a:ext cx="166190" cy="204747"/>
            </a:xfrm>
            <a:prstGeom prst="snip2SameRect">
              <a:avLst/>
            </a:prstGeom>
            <a:solidFill>
              <a:schemeClr val="accent1">
                <a:lumMod val="40000"/>
                <a:lumOff val="6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49" name="Rectangle 24">
              <a:extLst>
                <a:ext uri="{FF2B5EF4-FFF2-40B4-BE49-F238E27FC236}">
                  <a16:creationId xmlns:a16="http://schemas.microsoft.com/office/drawing/2014/main" id="{7B990777-E0F2-4D00-81EF-94D8F5C22408}"/>
                </a:ext>
              </a:extLst>
            </p:cNvPr>
            <p:cNvSpPr/>
            <p:nvPr/>
          </p:nvSpPr>
          <p:spPr>
            <a:xfrm>
              <a:off x="8906383" y="6422323"/>
              <a:ext cx="1662746" cy="182829"/>
            </a:xfrm>
            <a:custGeom>
              <a:avLst/>
              <a:gdLst>
                <a:gd name="connsiteX0" fmla="*/ 0 w 2557462"/>
                <a:gd name="connsiteY0" fmla="*/ 0 h 224493"/>
                <a:gd name="connsiteX1" fmla="*/ 2557462 w 2557462"/>
                <a:gd name="connsiteY1" fmla="*/ 0 h 224493"/>
                <a:gd name="connsiteX2" fmla="*/ 2557462 w 2557462"/>
                <a:gd name="connsiteY2" fmla="*/ 224493 h 224493"/>
                <a:gd name="connsiteX3" fmla="*/ 0 w 2557462"/>
                <a:gd name="connsiteY3" fmla="*/ 224493 h 224493"/>
                <a:gd name="connsiteX4" fmla="*/ 0 w 2557462"/>
                <a:gd name="connsiteY4" fmla="*/ 0 h 224493"/>
                <a:gd name="connsiteX0" fmla="*/ 0 w 2557462"/>
                <a:gd name="connsiteY0" fmla="*/ 0 h 224493"/>
                <a:gd name="connsiteX1" fmla="*/ 2557462 w 2557462"/>
                <a:gd name="connsiteY1" fmla="*/ 0 h 224493"/>
                <a:gd name="connsiteX2" fmla="*/ 2328862 w 2557462"/>
                <a:gd name="connsiteY2" fmla="*/ 119718 h 224493"/>
                <a:gd name="connsiteX3" fmla="*/ 0 w 2557462"/>
                <a:gd name="connsiteY3" fmla="*/ 224493 h 224493"/>
                <a:gd name="connsiteX4" fmla="*/ 0 w 2557462"/>
                <a:gd name="connsiteY4" fmla="*/ 0 h 224493"/>
                <a:gd name="connsiteX0" fmla="*/ 0 w 2557462"/>
                <a:gd name="connsiteY0" fmla="*/ 0 h 226874"/>
                <a:gd name="connsiteX1" fmla="*/ 2557462 w 2557462"/>
                <a:gd name="connsiteY1" fmla="*/ 0 h 226874"/>
                <a:gd name="connsiteX2" fmla="*/ 2316956 w 2557462"/>
                <a:gd name="connsiteY2" fmla="*/ 226874 h 226874"/>
                <a:gd name="connsiteX3" fmla="*/ 0 w 2557462"/>
                <a:gd name="connsiteY3" fmla="*/ 224493 h 226874"/>
                <a:gd name="connsiteX4" fmla="*/ 0 w 2557462"/>
                <a:gd name="connsiteY4" fmla="*/ 0 h 226874"/>
                <a:gd name="connsiteX0" fmla="*/ 0 w 2557462"/>
                <a:gd name="connsiteY0" fmla="*/ 0 h 226874"/>
                <a:gd name="connsiteX1" fmla="*/ 2557462 w 2557462"/>
                <a:gd name="connsiteY1" fmla="*/ 0 h 226874"/>
                <a:gd name="connsiteX2" fmla="*/ 2316956 w 2557462"/>
                <a:gd name="connsiteY2" fmla="*/ 226874 h 226874"/>
                <a:gd name="connsiteX3" fmla="*/ 247650 w 2557462"/>
                <a:gd name="connsiteY3" fmla="*/ 191155 h 226874"/>
                <a:gd name="connsiteX4" fmla="*/ 0 w 2557462"/>
                <a:gd name="connsiteY4" fmla="*/ 0 h 226874"/>
                <a:gd name="connsiteX0" fmla="*/ 0 w 2557462"/>
                <a:gd name="connsiteY0" fmla="*/ 0 h 226874"/>
                <a:gd name="connsiteX1" fmla="*/ 2557462 w 2557462"/>
                <a:gd name="connsiteY1" fmla="*/ 0 h 226874"/>
                <a:gd name="connsiteX2" fmla="*/ 2316956 w 2557462"/>
                <a:gd name="connsiteY2" fmla="*/ 226874 h 226874"/>
                <a:gd name="connsiteX3" fmla="*/ 235743 w 2557462"/>
                <a:gd name="connsiteY3" fmla="*/ 226873 h 226874"/>
                <a:gd name="connsiteX4" fmla="*/ 0 w 2557462"/>
                <a:gd name="connsiteY4" fmla="*/ 0 h 226874"/>
                <a:gd name="connsiteX0" fmla="*/ 0 w 2557462"/>
                <a:gd name="connsiteY0" fmla="*/ 0 h 226873"/>
                <a:gd name="connsiteX1" fmla="*/ 2557462 w 2557462"/>
                <a:gd name="connsiteY1" fmla="*/ 0 h 226873"/>
                <a:gd name="connsiteX2" fmla="*/ 2209952 w 2557462"/>
                <a:gd name="connsiteY2" fmla="*/ 181102 h 226873"/>
                <a:gd name="connsiteX3" fmla="*/ 235743 w 2557462"/>
                <a:gd name="connsiteY3" fmla="*/ 226873 h 226873"/>
                <a:gd name="connsiteX4" fmla="*/ 0 w 2557462"/>
                <a:gd name="connsiteY4" fmla="*/ 0 h 226873"/>
                <a:gd name="connsiteX0" fmla="*/ 0 w 2557462"/>
                <a:gd name="connsiteY0" fmla="*/ 0 h 226874"/>
                <a:gd name="connsiteX1" fmla="*/ 2557462 w 2557462"/>
                <a:gd name="connsiteY1" fmla="*/ 0 h 226874"/>
                <a:gd name="connsiteX2" fmla="*/ 2234474 w 2557462"/>
                <a:gd name="connsiteY2" fmla="*/ 226874 h 226874"/>
                <a:gd name="connsiteX3" fmla="*/ 235743 w 2557462"/>
                <a:gd name="connsiteY3" fmla="*/ 226873 h 226874"/>
                <a:gd name="connsiteX4" fmla="*/ 0 w 2557462"/>
                <a:gd name="connsiteY4" fmla="*/ 0 h 226874"/>
                <a:gd name="connsiteX0" fmla="*/ 0 w 2557462"/>
                <a:gd name="connsiteY0" fmla="*/ 0 h 226874"/>
                <a:gd name="connsiteX1" fmla="*/ 2557462 w 2557462"/>
                <a:gd name="connsiteY1" fmla="*/ 0 h 226874"/>
                <a:gd name="connsiteX2" fmla="*/ 2234474 w 2557462"/>
                <a:gd name="connsiteY2" fmla="*/ 226874 h 226874"/>
                <a:gd name="connsiteX3" fmla="*/ 329372 w 2557462"/>
                <a:gd name="connsiteY3" fmla="*/ 167539 h 226874"/>
                <a:gd name="connsiteX4" fmla="*/ 0 w 2557462"/>
                <a:gd name="connsiteY4" fmla="*/ 0 h 226874"/>
                <a:gd name="connsiteX0" fmla="*/ 0 w 2557462"/>
                <a:gd name="connsiteY0" fmla="*/ 0 h 226874"/>
                <a:gd name="connsiteX1" fmla="*/ 2557462 w 2557462"/>
                <a:gd name="connsiteY1" fmla="*/ 0 h 226874"/>
                <a:gd name="connsiteX2" fmla="*/ 2234474 w 2557462"/>
                <a:gd name="connsiteY2" fmla="*/ 226874 h 226874"/>
                <a:gd name="connsiteX3" fmla="*/ 295934 w 2557462"/>
                <a:gd name="connsiteY3" fmla="*/ 223483 h 226874"/>
                <a:gd name="connsiteX4" fmla="*/ 0 w 2557462"/>
                <a:gd name="connsiteY4" fmla="*/ 0 h 226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2" h="226874">
                  <a:moveTo>
                    <a:pt x="0" y="0"/>
                  </a:moveTo>
                  <a:lnTo>
                    <a:pt x="2557462" y="0"/>
                  </a:lnTo>
                  <a:lnTo>
                    <a:pt x="2234474" y="226874"/>
                  </a:lnTo>
                  <a:lnTo>
                    <a:pt x="295934" y="223483"/>
                  </a:lnTo>
                  <a:lnTo>
                    <a:pt x="0"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Liquid Nitrogen</a:t>
              </a:r>
            </a:p>
          </p:txBody>
        </p:sp>
        <p:grpSp>
          <p:nvGrpSpPr>
            <p:cNvPr id="150" name="Group 149">
              <a:extLst>
                <a:ext uri="{FF2B5EF4-FFF2-40B4-BE49-F238E27FC236}">
                  <a16:creationId xmlns:a16="http://schemas.microsoft.com/office/drawing/2014/main" id="{16E4D9A8-AF09-4A6D-BA65-3F8C01376DDC}"/>
                </a:ext>
              </a:extLst>
            </p:cNvPr>
            <p:cNvGrpSpPr/>
            <p:nvPr/>
          </p:nvGrpSpPr>
          <p:grpSpPr>
            <a:xfrm>
              <a:off x="7105504" y="6002468"/>
              <a:ext cx="156532" cy="229172"/>
              <a:chOff x="-1247775" y="1481024"/>
              <a:chExt cx="257175" cy="399459"/>
            </a:xfrm>
          </p:grpSpPr>
          <p:sp>
            <p:nvSpPr>
              <p:cNvPr id="178" name="Rectangle: Top Corners Snipped 177">
                <a:extLst>
                  <a:ext uri="{FF2B5EF4-FFF2-40B4-BE49-F238E27FC236}">
                    <a16:creationId xmlns:a16="http://schemas.microsoft.com/office/drawing/2014/main" id="{B9F9E884-44DF-4A77-8149-0836229ED30E}"/>
                  </a:ext>
                </a:extLst>
              </p:cNvPr>
              <p:cNvSpPr/>
              <p:nvPr/>
            </p:nvSpPr>
            <p:spPr>
              <a:xfrm rot="10800000">
                <a:off x="-1191876" y="1602284"/>
                <a:ext cx="141452" cy="278199"/>
              </a:xfrm>
              <a:prstGeom prst="snip2SameRect">
                <a:avLst/>
              </a:prstGeom>
              <a:ln w="28575"/>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79" name="Oval 178">
                <a:extLst>
                  <a:ext uri="{FF2B5EF4-FFF2-40B4-BE49-F238E27FC236}">
                    <a16:creationId xmlns:a16="http://schemas.microsoft.com/office/drawing/2014/main" id="{D5A13AC3-8769-461A-9071-B9B8D0287592}"/>
                  </a:ext>
                </a:extLst>
              </p:cNvPr>
              <p:cNvSpPr/>
              <p:nvPr/>
            </p:nvSpPr>
            <p:spPr>
              <a:xfrm>
                <a:off x="-1247775" y="1481024"/>
                <a:ext cx="257175" cy="24252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51" name="Group 150">
              <a:extLst>
                <a:ext uri="{FF2B5EF4-FFF2-40B4-BE49-F238E27FC236}">
                  <a16:creationId xmlns:a16="http://schemas.microsoft.com/office/drawing/2014/main" id="{9534ADA7-083B-4675-B137-1F011502907A}"/>
                </a:ext>
              </a:extLst>
            </p:cNvPr>
            <p:cNvGrpSpPr/>
            <p:nvPr/>
          </p:nvGrpSpPr>
          <p:grpSpPr>
            <a:xfrm>
              <a:off x="11497420" y="6002468"/>
              <a:ext cx="156532" cy="229172"/>
              <a:chOff x="-1247775" y="1481024"/>
              <a:chExt cx="257175" cy="399459"/>
            </a:xfrm>
          </p:grpSpPr>
          <p:sp>
            <p:nvSpPr>
              <p:cNvPr id="176" name="Rectangle: Top Corners Snipped 175">
                <a:extLst>
                  <a:ext uri="{FF2B5EF4-FFF2-40B4-BE49-F238E27FC236}">
                    <a16:creationId xmlns:a16="http://schemas.microsoft.com/office/drawing/2014/main" id="{A47C75F9-266B-4188-B307-D13B5FFAADBB}"/>
                  </a:ext>
                </a:extLst>
              </p:cNvPr>
              <p:cNvSpPr/>
              <p:nvPr/>
            </p:nvSpPr>
            <p:spPr>
              <a:xfrm rot="10800000">
                <a:off x="-1191876" y="1602284"/>
                <a:ext cx="141452" cy="278199"/>
              </a:xfrm>
              <a:prstGeom prst="snip2SameRect">
                <a:avLst/>
              </a:prstGeom>
              <a:ln w="28575"/>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77" name="Oval 176">
                <a:extLst>
                  <a:ext uri="{FF2B5EF4-FFF2-40B4-BE49-F238E27FC236}">
                    <a16:creationId xmlns:a16="http://schemas.microsoft.com/office/drawing/2014/main" id="{D7714251-5C3E-4AF1-B8B8-2B2C06F8B78B}"/>
                  </a:ext>
                </a:extLst>
              </p:cNvPr>
              <p:cNvSpPr/>
              <p:nvPr/>
            </p:nvSpPr>
            <p:spPr>
              <a:xfrm>
                <a:off x="-1247775" y="1481024"/>
                <a:ext cx="257175" cy="24252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52" name="Group 151">
              <a:extLst>
                <a:ext uri="{FF2B5EF4-FFF2-40B4-BE49-F238E27FC236}">
                  <a16:creationId xmlns:a16="http://schemas.microsoft.com/office/drawing/2014/main" id="{51D4161E-4FA5-4ECD-9ADF-CBB9D87F89FA}"/>
                </a:ext>
              </a:extLst>
            </p:cNvPr>
            <p:cNvGrpSpPr/>
            <p:nvPr/>
          </p:nvGrpSpPr>
          <p:grpSpPr>
            <a:xfrm>
              <a:off x="5421038" y="4062293"/>
              <a:ext cx="156532" cy="229172"/>
              <a:chOff x="-1247775" y="1481024"/>
              <a:chExt cx="257175" cy="399459"/>
            </a:xfrm>
          </p:grpSpPr>
          <p:sp>
            <p:nvSpPr>
              <p:cNvPr id="174" name="Rectangle: Top Corners Snipped 173">
                <a:extLst>
                  <a:ext uri="{FF2B5EF4-FFF2-40B4-BE49-F238E27FC236}">
                    <a16:creationId xmlns:a16="http://schemas.microsoft.com/office/drawing/2014/main" id="{7291F75E-A769-4F9B-99ED-A567DA55E36E}"/>
                  </a:ext>
                </a:extLst>
              </p:cNvPr>
              <p:cNvSpPr/>
              <p:nvPr/>
            </p:nvSpPr>
            <p:spPr>
              <a:xfrm rot="10800000">
                <a:off x="-1191876" y="1602284"/>
                <a:ext cx="141452" cy="278199"/>
              </a:xfrm>
              <a:prstGeom prst="snip2SameRect">
                <a:avLst/>
              </a:prstGeom>
              <a:ln w="28575"/>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75" name="Oval 174">
                <a:extLst>
                  <a:ext uri="{FF2B5EF4-FFF2-40B4-BE49-F238E27FC236}">
                    <a16:creationId xmlns:a16="http://schemas.microsoft.com/office/drawing/2014/main" id="{E06027A5-9146-4177-9FD7-4FDC9331CC66}"/>
                  </a:ext>
                </a:extLst>
              </p:cNvPr>
              <p:cNvSpPr/>
              <p:nvPr/>
            </p:nvSpPr>
            <p:spPr>
              <a:xfrm>
                <a:off x="-1247775" y="1481024"/>
                <a:ext cx="257175" cy="24252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sp>
          <p:nvSpPr>
            <p:cNvPr id="153" name="Rectangle 152">
              <a:extLst>
                <a:ext uri="{FF2B5EF4-FFF2-40B4-BE49-F238E27FC236}">
                  <a16:creationId xmlns:a16="http://schemas.microsoft.com/office/drawing/2014/main" id="{274A7646-9F26-4D8D-895F-07DE1B5E3C31}"/>
                </a:ext>
              </a:extLst>
            </p:cNvPr>
            <p:cNvSpPr/>
            <p:nvPr/>
          </p:nvSpPr>
          <p:spPr>
            <a:xfrm>
              <a:off x="5519888" y="4573110"/>
              <a:ext cx="187531" cy="29732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54" name="Rectangle 147">
              <a:extLst>
                <a:ext uri="{FF2B5EF4-FFF2-40B4-BE49-F238E27FC236}">
                  <a16:creationId xmlns:a16="http://schemas.microsoft.com/office/drawing/2014/main" id="{A0A2B282-9792-4A7A-924B-EE77F236AD35}"/>
                </a:ext>
              </a:extLst>
            </p:cNvPr>
            <p:cNvSpPr/>
            <p:nvPr/>
          </p:nvSpPr>
          <p:spPr>
            <a:xfrm>
              <a:off x="5587454" y="2472641"/>
              <a:ext cx="297120" cy="406699"/>
            </a:xfrm>
            <a:custGeom>
              <a:avLst/>
              <a:gdLst>
                <a:gd name="connsiteX0" fmla="*/ 0 w 186356"/>
                <a:gd name="connsiteY0" fmla="*/ 0 h 683257"/>
                <a:gd name="connsiteX1" fmla="*/ 186356 w 186356"/>
                <a:gd name="connsiteY1" fmla="*/ 0 h 683257"/>
                <a:gd name="connsiteX2" fmla="*/ 186356 w 186356"/>
                <a:gd name="connsiteY2" fmla="*/ 683257 h 683257"/>
                <a:gd name="connsiteX3" fmla="*/ 0 w 186356"/>
                <a:gd name="connsiteY3" fmla="*/ 683257 h 683257"/>
                <a:gd name="connsiteX4" fmla="*/ 0 w 186356"/>
                <a:gd name="connsiteY4" fmla="*/ 0 h 683257"/>
                <a:gd name="connsiteX0" fmla="*/ 0 w 498299"/>
                <a:gd name="connsiteY0" fmla="*/ 0 h 683257"/>
                <a:gd name="connsiteX1" fmla="*/ 498299 w 498299"/>
                <a:gd name="connsiteY1" fmla="*/ 164306 h 683257"/>
                <a:gd name="connsiteX2" fmla="*/ 186356 w 498299"/>
                <a:gd name="connsiteY2" fmla="*/ 683257 h 683257"/>
                <a:gd name="connsiteX3" fmla="*/ 0 w 498299"/>
                <a:gd name="connsiteY3" fmla="*/ 683257 h 683257"/>
                <a:gd name="connsiteX4" fmla="*/ 0 w 498299"/>
                <a:gd name="connsiteY4" fmla="*/ 0 h 683257"/>
                <a:gd name="connsiteX0" fmla="*/ 338138 w 498299"/>
                <a:gd name="connsiteY0" fmla="*/ 4763 h 518951"/>
                <a:gd name="connsiteX1" fmla="*/ 498299 w 498299"/>
                <a:gd name="connsiteY1" fmla="*/ 0 h 518951"/>
                <a:gd name="connsiteX2" fmla="*/ 186356 w 498299"/>
                <a:gd name="connsiteY2" fmla="*/ 518951 h 518951"/>
                <a:gd name="connsiteX3" fmla="*/ 0 w 498299"/>
                <a:gd name="connsiteY3" fmla="*/ 518951 h 518951"/>
                <a:gd name="connsiteX4" fmla="*/ 338138 w 498299"/>
                <a:gd name="connsiteY4" fmla="*/ 4763 h 518951"/>
                <a:gd name="connsiteX0" fmla="*/ 338138 w 498299"/>
                <a:gd name="connsiteY0" fmla="*/ 4763 h 518951"/>
                <a:gd name="connsiteX1" fmla="*/ 498299 w 498299"/>
                <a:gd name="connsiteY1" fmla="*/ 0 h 518951"/>
                <a:gd name="connsiteX2" fmla="*/ 186356 w 498299"/>
                <a:gd name="connsiteY2" fmla="*/ 518951 h 518951"/>
                <a:gd name="connsiteX3" fmla="*/ 0 w 498299"/>
                <a:gd name="connsiteY3" fmla="*/ 518951 h 518951"/>
                <a:gd name="connsiteX4" fmla="*/ 185771 w 498299"/>
                <a:gd name="connsiteY4" fmla="*/ 222056 h 518951"/>
                <a:gd name="connsiteX5" fmla="*/ 338138 w 498299"/>
                <a:gd name="connsiteY5" fmla="*/ 4763 h 518951"/>
                <a:gd name="connsiteX0" fmla="*/ 338138 w 498299"/>
                <a:gd name="connsiteY0" fmla="*/ 32739 h 546927"/>
                <a:gd name="connsiteX1" fmla="*/ 498299 w 498299"/>
                <a:gd name="connsiteY1" fmla="*/ 27976 h 546927"/>
                <a:gd name="connsiteX2" fmla="*/ 186356 w 498299"/>
                <a:gd name="connsiteY2" fmla="*/ 546927 h 546927"/>
                <a:gd name="connsiteX3" fmla="*/ 0 w 498299"/>
                <a:gd name="connsiteY3" fmla="*/ 546927 h 546927"/>
                <a:gd name="connsiteX4" fmla="*/ 4796 w 498299"/>
                <a:gd name="connsiteY4" fmla="*/ 0 h 546927"/>
                <a:gd name="connsiteX5" fmla="*/ 338138 w 498299"/>
                <a:gd name="connsiteY5" fmla="*/ 32739 h 546927"/>
                <a:gd name="connsiteX0" fmla="*/ 338138 w 498299"/>
                <a:gd name="connsiteY0" fmla="*/ 32739 h 546927"/>
                <a:gd name="connsiteX1" fmla="*/ 498299 w 498299"/>
                <a:gd name="connsiteY1" fmla="*/ 27976 h 546927"/>
                <a:gd name="connsiteX2" fmla="*/ 350077 w 498299"/>
                <a:gd name="connsiteY2" fmla="*/ 261938 h 546927"/>
                <a:gd name="connsiteX3" fmla="*/ 186356 w 498299"/>
                <a:gd name="connsiteY3" fmla="*/ 546927 h 546927"/>
                <a:gd name="connsiteX4" fmla="*/ 0 w 498299"/>
                <a:gd name="connsiteY4" fmla="*/ 546927 h 546927"/>
                <a:gd name="connsiteX5" fmla="*/ 4796 w 498299"/>
                <a:gd name="connsiteY5" fmla="*/ 0 h 546927"/>
                <a:gd name="connsiteX6" fmla="*/ 338138 w 498299"/>
                <a:gd name="connsiteY6" fmla="*/ 32739 h 546927"/>
                <a:gd name="connsiteX0" fmla="*/ 338138 w 498299"/>
                <a:gd name="connsiteY0" fmla="*/ 32739 h 546927"/>
                <a:gd name="connsiteX1" fmla="*/ 498299 w 498299"/>
                <a:gd name="connsiteY1" fmla="*/ 27976 h 546927"/>
                <a:gd name="connsiteX2" fmla="*/ 190534 w 498299"/>
                <a:gd name="connsiteY2" fmla="*/ 14288 h 546927"/>
                <a:gd name="connsiteX3" fmla="*/ 186356 w 498299"/>
                <a:gd name="connsiteY3" fmla="*/ 546927 h 546927"/>
                <a:gd name="connsiteX4" fmla="*/ 0 w 498299"/>
                <a:gd name="connsiteY4" fmla="*/ 546927 h 546927"/>
                <a:gd name="connsiteX5" fmla="*/ 4796 w 498299"/>
                <a:gd name="connsiteY5" fmla="*/ 0 h 546927"/>
                <a:gd name="connsiteX6" fmla="*/ 338138 w 498299"/>
                <a:gd name="connsiteY6" fmla="*/ 32739 h 546927"/>
                <a:gd name="connsiteX0" fmla="*/ 338138 w 498299"/>
                <a:gd name="connsiteY0" fmla="*/ 77158 h 591346"/>
                <a:gd name="connsiteX1" fmla="*/ 498299 w 498299"/>
                <a:gd name="connsiteY1" fmla="*/ 72395 h 591346"/>
                <a:gd name="connsiteX2" fmla="*/ 190534 w 498299"/>
                <a:gd name="connsiteY2" fmla="*/ 58707 h 591346"/>
                <a:gd name="connsiteX3" fmla="*/ 186356 w 498299"/>
                <a:gd name="connsiteY3" fmla="*/ 591346 h 591346"/>
                <a:gd name="connsiteX4" fmla="*/ 0 w 498299"/>
                <a:gd name="connsiteY4" fmla="*/ 591346 h 591346"/>
                <a:gd name="connsiteX5" fmla="*/ 4796 w 498299"/>
                <a:gd name="connsiteY5" fmla="*/ 44419 h 591346"/>
                <a:gd name="connsiteX6" fmla="*/ 338138 w 498299"/>
                <a:gd name="connsiteY6" fmla="*/ 77158 h 591346"/>
                <a:gd name="connsiteX0" fmla="*/ 576263 w 576263"/>
                <a:gd name="connsiteY0" fmla="*/ 67957 h 615483"/>
                <a:gd name="connsiteX1" fmla="*/ 498299 w 576263"/>
                <a:gd name="connsiteY1" fmla="*/ 96532 h 615483"/>
                <a:gd name="connsiteX2" fmla="*/ 190534 w 576263"/>
                <a:gd name="connsiteY2" fmla="*/ 82844 h 615483"/>
                <a:gd name="connsiteX3" fmla="*/ 186356 w 576263"/>
                <a:gd name="connsiteY3" fmla="*/ 615483 h 615483"/>
                <a:gd name="connsiteX4" fmla="*/ 0 w 576263"/>
                <a:gd name="connsiteY4" fmla="*/ 615483 h 615483"/>
                <a:gd name="connsiteX5" fmla="*/ 4796 w 576263"/>
                <a:gd name="connsiteY5" fmla="*/ 68556 h 615483"/>
                <a:gd name="connsiteX6" fmla="*/ 576263 w 576263"/>
                <a:gd name="connsiteY6" fmla="*/ 67957 h 615483"/>
                <a:gd name="connsiteX0" fmla="*/ 576263 w 576263"/>
                <a:gd name="connsiteY0" fmla="*/ 67957 h 615483"/>
                <a:gd name="connsiteX1" fmla="*/ 341136 w 576263"/>
                <a:gd name="connsiteY1" fmla="*/ 91769 h 615483"/>
                <a:gd name="connsiteX2" fmla="*/ 190534 w 576263"/>
                <a:gd name="connsiteY2" fmla="*/ 82844 h 615483"/>
                <a:gd name="connsiteX3" fmla="*/ 186356 w 576263"/>
                <a:gd name="connsiteY3" fmla="*/ 615483 h 615483"/>
                <a:gd name="connsiteX4" fmla="*/ 0 w 576263"/>
                <a:gd name="connsiteY4" fmla="*/ 615483 h 615483"/>
                <a:gd name="connsiteX5" fmla="*/ 4796 w 576263"/>
                <a:gd name="connsiteY5" fmla="*/ 68556 h 615483"/>
                <a:gd name="connsiteX6" fmla="*/ 576263 w 576263"/>
                <a:gd name="connsiteY6" fmla="*/ 67957 h 615483"/>
                <a:gd name="connsiteX0" fmla="*/ 485775 w 485775"/>
                <a:gd name="connsiteY0" fmla="*/ 72930 h 601406"/>
                <a:gd name="connsiteX1" fmla="*/ 341136 w 485775"/>
                <a:gd name="connsiteY1" fmla="*/ 77692 h 601406"/>
                <a:gd name="connsiteX2" fmla="*/ 190534 w 485775"/>
                <a:gd name="connsiteY2" fmla="*/ 68767 h 601406"/>
                <a:gd name="connsiteX3" fmla="*/ 186356 w 485775"/>
                <a:gd name="connsiteY3" fmla="*/ 601406 h 601406"/>
                <a:gd name="connsiteX4" fmla="*/ 0 w 485775"/>
                <a:gd name="connsiteY4" fmla="*/ 601406 h 601406"/>
                <a:gd name="connsiteX5" fmla="*/ 4796 w 485775"/>
                <a:gd name="connsiteY5" fmla="*/ 54479 h 601406"/>
                <a:gd name="connsiteX6" fmla="*/ 485775 w 485775"/>
                <a:gd name="connsiteY6" fmla="*/ 72930 h 601406"/>
                <a:gd name="connsiteX0" fmla="*/ 485775 w 485775"/>
                <a:gd name="connsiteY0" fmla="*/ 151189 h 679665"/>
                <a:gd name="connsiteX1" fmla="*/ 341136 w 485775"/>
                <a:gd name="connsiteY1" fmla="*/ 155951 h 679665"/>
                <a:gd name="connsiteX2" fmla="*/ 190534 w 485775"/>
                <a:gd name="connsiteY2" fmla="*/ 147026 h 679665"/>
                <a:gd name="connsiteX3" fmla="*/ 186356 w 485775"/>
                <a:gd name="connsiteY3" fmla="*/ 679665 h 679665"/>
                <a:gd name="connsiteX4" fmla="*/ 0 w 485775"/>
                <a:gd name="connsiteY4" fmla="*/ 679665 h 679665"/>
                <a:gd name="connsiteX5" fmla="*/ 4796 w 485775"/>
                <a:gd name="connsiteY5" fmla="*/ 132738 h 679665"/>
                <a:gd name="connsiteX6" fmla="*/ 485775 w 485775"/>
                <a:gd name="connsiteY6" fmla="*/ 151189 h 679665"/>
                <a:gd name="connsiteX0" fmla="*/ 485775 w 485775"/>
                <a:gd name="connsiteY0" fmla="*/ 167655 h 696131"/>
                <a:gd name="connsiteX1" fmla="*/ 341136 w 485775"/>
                <a:gd name="connsiteY1" fmla="*/ 172417 h 696131"/>
                <a:gd name="connsiteX2" fmla="*/ 190534 w 485775"/>
                <a:gd name="connsiteY2" fmla="*/ 163492 h 696131"/>
                <a:gd name="connsiteX3" fmla="*/ 186356 w 485775"/>
                <a:gd name="connsiteY3" fmla="*/ 696131 h 696131"/>
                <a:gd name="connsiteX4" fmla="*/ 0 w 485775"/>
                <a:gd name="connsiteY4" fmla="*/ 696131 h 696131"/>
                <a:gd name="connsiteX5" fmla="*/ 4796 w 485775"/>
                <a:gd name="connsiteY5" fmla="*/ 149204 h 696131"/>
                <a:gd name="connsiteX6" fmla="*/ 485775 w 485775"/>
                <a:gd name="connsiteY6" fmla="*/ 167655 h 696131"/>
                <a:gd name="connsiteX0" fmla="*/ 485775 w 485775"/>
                <a:gd name="connsiteY0" fmla="*/ 167655 h 696131"/>
                <a:gd name="connsiteX1" fmla="*/ 341136 w 485775"/>
                <a:gd name="connsiteY1" fmla="*/ 172417 h 696131"/>
                <a:gd name="connsiteX2" fmla="*/ 190534 w 485775"/>
                <a:gd name="connsiteY2" fmla="*/ 163492 h 696131"/>
                <a:gd name="connsiteX3" fmla="*/ 186356 w 485775"/>
                <a:gd name="connsiteY3" fmla="*/ 696131 h 696131"/>
                <a:gd name="connsiteX4" fmla="*/ 0 w 485775"/>
                <a:gd name="connsiteY4" fmla="*/ 696131 h 696131"/>
                <a:gd name="connsiteX5" fmla="*/ 4796 w 485775"/>
                <a:gd name="connsiteY5" fmla="*/ 149204 h 696131"/>
                <a:gd name="connsiteX6" fmla="*/ 485775 w 485775"/>
                <a:gd name="connsiteY6" fmla="*/ 167655 h 696131"/>
                <a:gd name="connsiteX0" fmla="*/ 485775 w 485775"/>
                <a:gd name="connsiteY0" fmla="*/ 167655 h 696131"/>
                <a:gd name="connsiteX1" fmla="*/ 341136 w 485775"/>
                <a:gd name="connsiteY1" fmla="*/ 172417 h 696131"/>
                <a:gd name="connsiteX2" fmla="*/ 190534 w 485775"/>
                <a:gd name="connsiteY2" fmla="*/ 163492 h 696131"/>
                <a:gd name="connsiteX3" fmla="*/ 186356 w 485775"/>
                <a:gd name="connsiteY3" fmla="*/ 696131 h 696131"/>
                <a:gd name="connsiteX4" fmla="*/ 0 w 485775"/>
                <a:gd name="connsiteY4" fmla="*/ 696131 h 696131"/>
                <a:gd name="connsiteX5" fmla="*/ 4796 w 485775"/>
                <a:gd name="connsiteY5" fmla="*/ 149204 h 696131"/>
                <a:gd name="connsiteX6" fmla="*/ 485775 w 485775"/>
                <a:gd name="connsiteY6" fmla="*/ 167655 h 696131"/>
                <a:gd name="connsiteX0" fmla="*/ 485775 w 485775"/>
                <a:gd name="connsiteY0" fmla="*/ 168923 h 697399"/>
                <a:gd name="connsiteX1" fmla="*/ 341136 w 485775"/>
                <a:gd name="connsiteY1" fmla="*/ 173685 h 697399"/>
                <a:gd name="connsiteX2" fmla="*/ 190534 w 485775"/>
                <a:gd name="connsiteY2" fmla="*/ 164760 h 697399"/>
                <a:gd name="connsiteX3" fmla="*/ 186356 w 485775"/>
                <a:gd name="connsiteY3" fmla="*/ 697399 h 697399"/>
                <a:gd name="connsiteX4" fmla="*/ 0 w 485775"/>
                <a:gd name="connsiteY4" fmla="*/ 697399 h 697399"/>
                <a:gd name="connsiteX5" fmla="*/ 4796 w 485775"/>
                <a:gd name="connsiteY5" fmla="*/ 150472 h 697399"/>
                <a:gd name="connsiteX6" fmla="*/ 485775 w 485775"/>
                <a:gd name="connsiteY6" fmla="*/ 168923 h 697399"/>
                <a:gd name="connsiteX0" fmla="*/ 485775 w 485775"/>
                <a:gd name="connsiteY0" fmla="*/ 168923 h 697399"/>
                <a:gd name="connsiteX1" fmla="*/ 312561 w 485775"/>
                <a:gd name="connsiteY1" fmla="*/ 173685 h 697399"/>
                <a:gd name="connsiteX2" fmla="*/ 190534 w 485775"/>
                <a:gd name="connsiteY2" fmla="*/ 164760 h 697399"/>
                <a:gd name="connsiteX3" fmla="*/ 186356 w 485775"/>
                <a:gd name="connsiteY3" fmla="*/ 697399 h 697399"/>
                <a:gd name="connsiteX4" fmla="*/ 0 w 485775"/>
                <a:gd name="connsiteY4" fmla="*/ 697399 h 697399"/>
                <a:gd name="connsiteX5" fmla="*/ 4796 w 485775"/>
                <a:gd name="connsiteY5" fmla="*/ 150472 h 697399"/>
                <a:gd name="connsiteX6" fmla="*/ 485775 w 485775"/>
                <a:gd name="connsiteY6" fmla="*/ 168923 h 697399"/>
                <a:gd name="connsiteX0" fmla="*/ 488156 w 488156"/>
                <a:gd name="connsiteY0" fmla="*/ 168923 h 697399"/>
                <a:gd name="connsiteX1" fmla="*/ 312561 w 488156"/>
                <a:gd name="connsiteY1" fmla="*/ 173685 h 697399"/>
                <a:gd name="connsiteX2" fmla="*/ 190534 w 488156"/>
                <a:gd name="connsiteY2" fmla="*/ 164760 h 697399"/>
                <a:gd name="connsiteX3" fmla="*/ 186356 w 488156"/>
                <a:gd name="connsiteY3" fmla="*/ 697399 h 697399"/>
                <a:gd name="connsiteX4" fmla="*/ 0 w 488156"/>
                <a:gd name="connsiteY4" fmla="*/ 697399 h 697399"/>
                <a:gd name="connsiteX5" fmla="*/ 4796 w 488156"/>
                <a:gd name="connsiteY5" fmla="*/ 150472 h 697399"/>
                <a:gd name="connsiteX6" fmla="*/ 488156 w 488156"/>
                <a:gd name="connsiteY6" fmla="*/ 168923 h 697399"/>
                <a:gd name="connsiteX0" fmla="*/ 488156 w 488156"/>
                <a:gd name="connsiteY0" fmla="*/ 178328 h 706804"/>
                <a:gd name="connsiteX1" fmla="*/ 312561 w 488156"/>
                <a:gd name="connsiteY1" fmla="*/ 183090 h 706804"/>
                <a:gd name="connsiteX2" fmla="*/ 190534 w 488156"/>
                <a:gd name="connsiteY2" fmla="*/ 174165 h 706804"/>
                <a:gd name="connsiteX3" fmla="*/ 186356 w 488156"/>
                <a:gd name="connsiteY3" fmla="*/ 706804 h 706804"/>
                <a:gd name="connsiteX4" fmla="*/ 0 w 488156"/>
                <a:gd name="connsiteY4" fmla="*/ 706804 h 706804"/>
                <a:gd name="connsiteX5" fmla="*/ 4796 w 488156"/>
                <a:gd name="connsiteY5" fmla="*/ 159877 h 706804"/>
                <a:gd name="connsiteX6" fmla="*/ 488156 w 488156"/>
                <a:gd name="connsiteY6" fmla="*/ 178328 h 706804"/>
                <a:gd name="connsiteX0" fmla="*/ 488156 w 488156"/>
                <a:gd name="connsiteY0" fmla="*/ 180420 h 708896"/>
                <a:gd name="connsiteX1" fmla="*/ 312561 w 488156"/>
                <a:gd name="connsiteY1" fmla="*/ 185182 h 708896"/>
                <a:gd name="connsiteX2" fmla="*/ 190534 w 488156"/>
                <a:gd name="connsiteY2" fmla="*/ 176257 h 708896"/>
                <a:gd name="connsiteX3" fmla="*/ 186356 w 488156"/>
                <a:gd name="connsiteY3" fmla="*/ 708896 h 708896"/>
                <a:gd name="connsiteX4" fmla="*/ 0 w 488156"/>
                <a:gd name="connsiteY4" fmla="*/ 708896 h 708896"/>
                <a:gd name="connsiteX5" fmla="*/ 4796 w 488156"/>
                <a:gd name="connsiteY5" fmla="*/ 161969 h 708896"/>
                <a:gd name="connsiteX6" fmla="*/ 488156 w 488156"/>
                <a:gd name="connsiteY6" fmla="*/ 180420 h 708896"/>
                <a:gd name="connsiteX0" fmla="*/ 488156 w 488156"/>
                <a:gd name="connsiteY0" fmla="*/ 180420 h 708896"/>
                <a:gd name="connsiteX1" fmla="*/ 312561 w 488156"/>
                <a:gd name="connsiteY1" fmla="*/ 185182 h 708896"/>
                <a:gd name="connsiteX2" fmla="*/ 190534 w 488156"/>
                <a:gd name="connsiteY2" fmla="*/ 176257 h 708896"/>
                <a:gd name="connsiteX3" fmla="*/ 186356 w 488156"/>
                <a:gd name="connsiteY3" fmla="*/ 708896 h 708896"/>
                <a:gd name="connsiteX4" fmla="*/ 0 w 488156"/>
                <a:gd name="connsiteY4" fmla="*/ 708896 h 708896"/>
                <a:gd name="connsiteX5" fmla="*/ 4796 w 488156"/>
                <a:gd name="connsiteY5" fmla="*/ 161969 h 708896"/>
                <a:gd name="connsiteX6" fmla="*/ 488156 w 488156"/>
                <a:gd name="connsiteY6" fmla="*/ 180420 h 70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156" h="708896">
                  <a:moveTo>
                    <a:pt x="488156" y="180420"/>
                  </a:moveTo>
                  <a:lnTo>
                    <a:pt x="312561" y="185182"/>
                  </a:lnTo>
                  <a:cubicBezTo>
                    <a:pt x="274266" y="89339"/>
                    <a:pt x="183585" y="148276"/>
                    <a:pt x="190534" y="176257"/>
                  </a:cubicBezTo>
                  <a:cubicBezTo>
                    <a:pt x="189141" y="353803"/>
                    <a:pt x="187749" y="531350"/>
                    <a:pt x="186356" y="708896"/>
                  </a:cubicBezTo>
                  <a:lnTo>
                    <a:pt x="0" y="708896"/>
                  </a:lnTo>
                  <a:cubicBezTo>
                    <a:pt x="1599" y="526587"/>
                    <a:pt x="3197" y="344278"/>
                    <a:pt x="4796" y="161969"/>
                  </a:cubicBezTo>
                  <a:cubicBezTo>
                    <a:pt x="1611" y="101444"/>
                    <a:pt x="255598" y="-180537"/>
                    <a:pt x="488156" y="180420"/>
                  </a:cubicBezTo>
                  <a:close/>
                </a:path>
              </a:pathLst>
            </a:custGeom>
            <a:solidFill>
              <a:schemeClr val="accent1">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55" name="Rectangle 147">
              <a:extLst>
                <a:ext uri="{FF2B5EF4-FFF2-40B4-BE49-F238E27FC236}">
                  <a16:creationId xmlns:a16="http://schemas.microsoft.com/office/drawing/2014/main" id="{6ACA80DA-A3C3-4872-AECA-03E88C2FF34A}"/>
                </a:ext>
              </a:extLst>
            </p:cNvPr>
            <p:cNvSpPr/>
            <p:nvPr/>
          </p:nvSpPr>
          <p:spPr>
            <a:xfrm>
              <a:off x="6356674" y="2485204"/>
              <a:ext cx="365243" cy="406699"/>
            </a:xfrm>
            <a:custGeom>
              <a:avLst/>
              <a:gdLst>
                <a:gd name="connsiteX0" fmla="*/ 0 w 186356"/>
                <a:gd name="connsiteY0" fmla="*/ 0 h 683257"/>
                <a:gd name="connsiteX1" fmla="*/ 186356 w 186356"/>
                <a:gd name="connsiteY1" fmla="*/ 0 h 683257"/>
                <a:gd name="connsiteX2" fmla="*/ 186356 w 186356"/>
                <a:gd name="connsiteY2" fmla="*/ 683257 h 683257"/>
                <a:gd name="connsiteX3" fmla="*/ 0 w 186356"/>
                <a:gd name="connsiteY3" fmla="*/ 683257 h 683257"/>
                <a:gd name="connsiteX4" fmla="*/ 0 w 186356"/>
                <a:gd name="connsiteY4" fmla="*/ 0 h 683257"/>
                <a:gd name="connsiteX0" fmla="*/ 0 w 498299"/>
                <a:gd name="connsiteY0" fmla="*/ 0 h 683257"/>
                <a:gd name="connsiteX1" fmla="*/ 498299 w 498299"/>
                <a:gd name="connsiteY1" fmla="*/ 164306 h 683257"/>
                <a:gd name="connsiteX2" fmla="*/ 186356 w 498299"/>
                <a:gd name="connsiteY2" fmla="*/ 683257 h 683257"/>
                <a:gd name="connsiteX3" fmla="*/ 0 w 498299"/>
                <a:gd name="connsiteY3" fmla="*/ 683257 h 683257"/>
                <a:gd name="connsiteX4" fmla="*/ 0 w 498299"/>
                <a:gd name="connsiteY4" fmla="*/ 0 h 683257"/>
                <a:gd name="connsiteX0" fmla="*/ 338138 w 498299"/>
                <a:gd name="connsiteY0" fmla="*/ 4763 h 518951"/>
                <a:gd name="connsiteX1" fmla="*/ 498299 w 498299"/>
                <a:gd name="connsiteY1" fmla="*/ 0 h 518951"/>
                <a:gd name="connsiteX2" fmla="*/ 186356 w 498299"/>
                <a:gd name="connsiteY2" fmla="*/ 518951 h 518951"/>
                <a:gd name="connsiteX3" fmla="*/ 0 w 498299"/>
                <a:gd name="connsiteY3" fmla="*/ 518951 h 518951"/>
                <a:gd name="connsiteX4" fmla="*/ 338138 w 498299"/>
                <a:gd name="connsiteY4" fmla="*/ 4763 h 518951"/>
                <a:gd name="connsiteX0" fmla="*/ 338138 w 498299"/>
                <a:gd name="connsiteY0" fmla="*/ 4763 h 518951"/>
                <a:gd name="connsiteX1" fmla="*/ 498299 w 498299"/>
                <a:gd name="connsiteY1" fmla="*/ 0 h 518951"/>
                <a:gd name="connsiteX2" fmla="*/ 186356 w 498299"/>
                <a:gd name="connsiteY2" fmla="*/ 518951 h 518951"/>
                <a:gd name="connsiteX3" fmla="*/ 0 w 498299"/>
                <a:gd name="connsiteY3" fmla="*/ 518951 h 518951"/>
                <a:gd name="connsiteX4" fmla="*/ 185771 w 498299"/>
                <a:gd name="connsiteY4" fmla="*/ 222056 h 518951"/>
                <a:gd name="connsiteX5" fmla="*/ 338138 w 498299"/>
                <a:gd name="connsiteY5" fmla="*/ 4763 h 518951"/>
                <a:gd name="connsiteX0" fmla="*/ 338138 w 498299"/>
                <a:gd name="connsiteY0" fmla="*/ 32739 h 546927"/>
                <a:gd name="connsiteX1" fmla="*/ 498299 w 498299"/>
                <a:gd name="connsiteY1" fmla="*/ 27976 h 546927"/>
                <a:gd name="connsiteX2" fmla="*/ 186356 w 498299"/>
                <a:gd name="connsiteY2" fmla="*/ 546927 h 546927"/>
                <a:gd name="connsiteX3" fmla="*/ 0 w 498299"/>
                <a:gd name="connsiteY3" fmla="*/ 546927 h 546927"/>
                <a:gd name="connsiteX4" fmla="*/ 4796 w 498299"/>
                <a:gd name="connsiteY4" fmla="*/ 0 h 546927"/>
                <a:gd name="connsiteX5" fmla="*/ 338138 w 498299"/>
                <a:gd name="connsiteY5" fmla="*/ 32739 h 546927"/>
                <a:gd name="connsiteX0" fmla="*/ 338138 w 498299"/>
                <a:gd name="connsiteY0" fmla="*/ 32739 h 546927"/>
                <a:gd name="connsiteX1" fmla="*/ 498299 w 498299"/>
                <a:gd name="connsiteY1" fmla="*/ 27976 h 546927"/>
                <a:gd name="connsiteX2" fmla="*/ 350077 w 498299"/>
                <a:gd name="connsiteY2" fmla="*/ 261938 h 546927"/>
                <a:gd name="connsiteX3" fmla="*/ 186356 w 498299"/>
                <a:gd name="connsiteY3" fmla="*/ 546927 h 546927"/>
                <a:gd name="connsiteX4" fmla="*/ 0 w 498299"/>
                <a:gd name="connsiteY4" fmla="*/ 546927 h 546927"/>
                <a:gd name="connsiteX5" fmla="*/ 4796 w 498299"/>
                <a:gd name="connsiteY5" fmla="*/ 0 h 546927"/>
                <a:gd name="connsiteX6" fmla="*/ 338138 w 498299"/>
                <a:gd name="connsiteY6" fmla="*/ 32739 h 546927"/>
                <a:gd name="connsiteX0" fmla="*/ 338138 w 498299"/>
                <a:gd name="connsiteY0" fmla="*/ 32739 h 546927"/>
                <a:gd name="connsiteX1" fmla="*/ 498299 w 498299"/>
                <a:gd name="connsiteY1" fmla="*/ 27976 h 546927"/>
                <a:gd name="connsiteX2" fmla="*/ 190534 w 498299"/>
                <a:gd name="connsiteY2" fmla="*/ 14288 h 546927"/>
                <a:gd name="connsiteX3" fmla="*/ 186356 w 498299"/>
                <a:gd name="connsiteY3" fmla="*/ 546927 h 546927"/>
                <a:gd name="connsiteX4" fmla="*/ 0 w 498299"/>
                <a:gd name="connsiteY4" fmla="*/ 546927 h 546927"/>
                <a:gd name="connsiteX5" fmla="*/ 4796 w 498299"/>
                <a:gd name="connsiteY5" fmla="*/ 0 h 546927"/>
                <a:gd name="connsiteX6" fmla="*/ 338138 w 498299"/>
                <a:gd name="connsiteY6" fmla="*/ 32739 h 546927"/>
                <a:gd name="connsiteX0" fmla="*/ 338138 w 498299"/>
                <a:gd name="connsiteY0" fmla="*/ 77158 h 591346"/>
                <a:gd name="connsiteX1" fmla="*/ 498299 w 498299"/>
                <a:gd name="connsiteY1" fmla="*/ 72395 h 591346"/>
                <a:gd name="connsiteX2" fmla="*/ 190534 w 498299"/>
                <a:gd name="connsiteY2" fmla="*/ 58707 h 591346"/>
                <a:gd name="connsiteX3" fmla="*/ 186356 w 498299"/>
                <a:gd name="connsiteY3" fmla="*/ 591346 h 591346"/>
                <a:gd name="connsiteX4" fmla="*/ 0 w 498299"/>
                <a:gd name="connsiteY4" fmla="*/ 591346 h 591346"/>
                <a:gd name="connsiteX5" fmla="*/ 4796 w 498299"/>
                <a:gd name="connsiteY5" fmla="*/ 44419 h 591346"/>
                <a:gd name="connsiteX6" fmla="*/ 338138 w 498299"/>
                <a:gd name="connsiteY6" fmla="*/ 77158 h 591346"/>
                <a:gd name="connsiteX0" fmla="*/ 576263 w 576263"/>
                <a:gd name="connsiteY0" fmla="*/ 67957 h 615483"/>
                <a:gd name="connsiteX1" fmla="*/ 498299 w 576263"/>
                <a:gd name="connsiteY1" fmla="*/ 96532 h 615483"/>
                <a:gd name="connsiteX2" fmla="*/ 190534 w 576263"/>
                <a:gd name="connsiteY2" fmla="*/ 82844 h 615483"/>
                <a:gd name="connsiteX3" fmla="*/ 186356 w 576263"/>
                <a:gd name="connsiteY3" fmla="*/ 615483 h 615483"/>
                <a:gd name="connsiteX4" fmla="*/ 0 w 576263"/>
                <a:gd name="connsiteY4" fmla="*/ 615483 h 615483"/>
                <a:gd name="connsiteX5" fmla="*/ 4796 w 576263"/>
                <a:gd name="connsiteY5" fmla="*/ 68556 h 615483"/>
                <a:gd name="connsiteX6" fmla="*/ 576263 w 576263"/>
                <a:gd name="connsiteY6" fmla="*/ 67957 h 615483"/>
                <a:gd name="connsiteX0" fmla="*/ 576263 w 576263"/>
                <a:gd name="connsiteY0" fmla="*/ 67957 h 615483"/>
                <a:gd name="connsiteX1" fmla="*/ 341136 w 576263"/>
                <a:gd name="connsiteY1" fmla="*/ 91769 h 615483"/>
                <a:gd name="connsiteX2" fmla="*/ 190534 w 576263"/>
                <a:gd name="connsiteY2" fmla="*/ 82844 h 615483"/>
                <a:gd name="connsiteX3" fmla="*/ 186356 w 576263"/>
                <a:gd name="connsiteY3" fmla="*/ 615483 h 615483"/>
                <a:gd name="connsiteX4" fmla="*/ 0 w 576263"/>
                <a:gd name="connsiteY4" fmla="*/ 615483 h 615483"/>
                <a:gd name="connsiteX5" fmla="*/ 4796 w 576263"/>
                <a:gd name="connsiteY5" fmla="*/ 68556 h 615483"/>
                <a:gd name="connsiteX6" fmla="*/ 576263 w 576263"/>
                <a:gd name="connsiteY6" fmla="*/ 67957 h 615483"/>
                <a:gd name="connsiteX0" fmla="*/ 485775 w 485775"/>
                <a:gd name="connsiteY0" fmla="*/ 72930 h 601406"/>
                <a:gd name="connsiteX1" fmla="*/ 341136 w 485775"/>
                <a:gd name="connsiteY1" fmla="*/ 77692 h 601406"/>
                <a:gd name="connsiteX2" fmla="*/ 190534 w 485775"/>
                <a:gd name="connsiteY2" fmla="*/ 68767 h 601406"/>
                <a:gd name="connsiteX3" fmla="*/ 186356 w 485775"/>
                <a:gd name="connsiteY3" fmla="*/ 601406 h 601406"/>
                <a:gd name="connsiteX4" fmla="*/ 0 w 485775"/>
                <a:gd name="connsiteY4" fmla="*/ 601406 h 601406"/>
                <a:gd name="connsiteX5" fmla="*/ 4796 w 485775"/>
                <a:gd name="connsiteY5" fmla="*/ 54479 h 601406"/>
                <a:gd name="connsiteX6" fmla="*/ 485775 w 485775"/>
                <a:gd name="connsiteY6" fmla="*/ 72930 h 601406"/>
                <a:gd name="connsiteX0" fmla="*/ 485775 w 485775"/>
                <a:gd name="connsiteY0" fmla="*/ 151189 h 679665"/>
                <a:gd name="connsiteX1" fmla="*/ 341136 w 485775"/>
                <a:gd name="connsiteY1" fmla="*/ 155951 h 679665"/>
                <a:gd name="connsiteX2" fmla="*/ 190534 w 485775"/>
                <a:gd name="connsiteY2" fmla="*/ 147026 h 679665"/>
                <a:gd name="connsiteX3" fmla="*/ 186356 w 485775"/>
                <a:gd name="connsiteY3" fmla="*/ 679665 h 679665"/>
                <a:gd name="connsiteX4" fmla="*/ 0 w 485775"/>
                <a:gd name="connsiteY4" fmla="*/ 679665 h 679665"/>
                <a:gd name="connsiteX5" fmla="*/ 4796 w 485775"/>
                <a:gd name="connsiteY5" fmla="*/ 132738 h 679665"/>
                <a:gd name="connsiteX6" fmla="*/ 485775 w 485775"/>
                <a:gd name="connsiteY6" fmla="*/ 151189 h 679665"/>
                <a:gd name="connsiteX0" fmla="*/ 485775 w 485775"/>
                <a:gd name="connsiteY0" fmla="*/ 167655 h 696131"/>
                <a:gd name="connsiteX1" fmla="*/ 341136 w 485775"/>
                <a:gd name="connsiteY1" fmla="*/ 172417 h 696131"/>
                <a:gd name="connsiteX2" fmla="*/ 190534 w 485775"/>
                <a:gd name="connsiteY2" fmla="*/ 163492 h 696131"/>
                <a:gd name="connsiteX3" fmla="*/ 186356 w 485775"/>
                <a:gd name="connsiteY3" fmla="*/ 696131 h 696131"/>
                <a:gd name="connsiteX4" fmla="*/ 0 w 485775"/>
                <a:gd name="connsiteY4" fmla="*/ 696131 h 696131"/>
                <a:gd name="connsiteX5" fmla="*/ 4796 w 485775"/>
                <a:gd name="connsiteY5" fmla="*/ 149204 h 696131"/>
                <a:gd name="connsiteX6" fmla="*/ 485775 w 485775"/>
                <a:gd name="connsiteY6" fmla="*/ 167655 h 696131"/>
                <a:gd name="connsiteX0" fmla="*/ 485775 w 485775"/>
                <a:gd name="connsiteY0" fmla="*/ 167655 h 696131"/>
                <a:gd name="connsiteX1" fmla="*/ 341136 w 485775"/>
                <a:gd name="connsiteY1" fmla="*/ 172417 h 696131"/>
                <a:gd name="connsiteX2" fmla="*/ 190534 w 485775"/>
                <a:gd name="connsiteY2" fmla="*/ 163492 h 696131"/>
                <a:gd name="connsiteX3" fmla="*/ 186356 w 485775"/>
                <a:gd name="connsiteY3" fmla="*/ 696131 h 696131"/>
                <a:gd name="connsiteX4" fmla="*/ 0 w 485775"/>
                <a:gd name="connsiteY4" fmla="*/ 696131 h 696131"/>
                <a:gd name="connsiteX5" fmla="*/ 4796 w 485775"/>
                <a:gd name="connsiteY5" fmla="*/ 149204 h 696131"/>
                <a:gd name="connsiteX6" fmla="*/ 485775 w 485775"/>
                <a:gd name="connsiteY6" fmla="*/ 167655 h 696131"/>
                <a:gd name="connsiteX0" fmla="*/ 485775 w 485775"/>
                <a:gd name="connsiteY0" fmla="*/ 167655 h 696131"/>
                <a:gd name="connsiteX1" fmla="*/ 341136 w 485775"/>
                <a:gd name="connsiteY1" fmla="*/ 172417 h 696131"/>
                <a:gd name="connsiteX2" fmla="*/ 190534 w 485775"/>
                <a:gd name="connsiteY2" fmla="*/ 163492 h 696131"/>
                <a:gd name="connsiteX3" fmla="*/ 186356 w 485775"/>
                <a:gd name="connsiteY3" fmla="*/ 696131 h 696131"/>
                <a:gd name="connsiteX4" fmla="*/ 0 w 485775"/>
                <a:gd name="connsiteY4" fmla="*/ 696131 h 696131"/>
                <a:gd name="connsiteX5" fmla="*/ 4796 w 485775"/>
                <a:gd name="connsiteY5" fmla="*/ 149204 h 696131"/>
                <a:gd name="connsiteX6" fmla="*/ 485775 w 485775"/>
                <a:gd name="connsiteY6" fmla="*/ 167655 h 696131"/>
                <a:gd name="connsiteX0" fmla="*/ 485775 w 485775"/>
                <a:gd name="connsiteY0" fmla="*/ 168923 h 697399"/>
                <a:gd name="connsiteX1" fmla="*/ 341136 w 485775"/>
                <a:gd name="connsiteY1" fmla="*/ 173685 h 697399"/>
                <a:gd name="connsiteX2" fmla="*/ 190534 w 485775"/>
                <a:gd name="connsiteY2" fmla="*/ 164760 h 697399"/>
                <a:gd name="connsiteX3" fmla="*/ 186356 w 485775"/>
                <a:gd name="connsiteY3" fmla="*/ 697399 h 697399"/>
                <a:gd name="connsiteX4" fmla="*/ 0 w 485775"/>
                <a:gd name="connsiteY4" fmla="*/ 697399 h 697399"/>
                <a:gd name="connsiteX5" fmla="*/ 4796 w 485775"/>
                <a:gd name="connsiteY5" fmla="*/ 150472 h 697399"/>
                <a:gd name="connsiteX6" fmla="*/ 485775 w 485775"/>
                <a:gd name="connsiteY6" fmla="*/ 168923 h 697399"/>
                <a:gd name="connsiteX0" fmla="*/ 485775 w 485775"/>
                <a:gd name="connsiteY0" fmla="*/ 168923 h 697399"/>
                <a:gd name="connsiteX1" fmla="*/ 312561 w 485775"/>
                <a:gd name="connsiteY1" fmla="*/ 173685 h 697399"/>
                <a:gd name="connsiteX2" fmla="*/ 190534 w 485775"/>
                <a:gd name="connsiteY2" fmla="*/ 164760 h 697399"/>
                <a:gd name="connsiteX3" fmla="*/ 186356 w 485775"/>
                <a:gd name="connsiteY3" fmla="*/ 697399 h 697399"/>
                <a:gd name="connsiteX4" fmla="*/ 0 w 485775"/>
                <a:gd name="connsiteY4" fmla="*/ 697399 h 697399"/>
                <a:gd name="connsiteX5" fmla="*/ 4796 w 485775"/>
                <a:gd name="connsiteY5" fmla="*/ 150472 h 697399"/>
                <a:gd name="connsiteX6" fmla="*/ 485775 w 485775"/>
                <a:gd name="connsiteY6" fmla="*/ 168923 h 697399"/>
                <a:gd name="connsiteX0" fmla="*/ 488156 w 488156"/>
                <a:gd name="connsiteY0" fmla="*/ 168923 h 697399"/>
                <a:gd name="connsiteX1" fmla="*/ 312561 w 488156"/>
                <a:gd name="connsiteY1" fmla="*/ 173685 h 697399"/>
                <a:gd name="connsiteX2" fmla="*/ 190534 w 488156"/>
                <a:gd name="connsiteY2" fmla="*/ 164760 h 697399"/>
                <a:gd name="connsiteX3" fmla="*/ 186356 w 488156"/>
                <a:gd name="connsiteY3" fmla="*/ 697399 h 697399"/>
                <a:gd name="connsiteX4" fmla="*/ 0 w 488156"/>
                <a:gd name="connsiteY4" fmla="*/ 697399 h 697399"/>
                <a:gd name="connsiteX5" fmla="*/ 4796 w 488156"/>
                <a:gd name="connsiteY5" fmla="*/ 150472 h 697399"/>
                <a:gd name="connsiteX6" fmla="*/ 488156 w 488156"/>
                <a:gd name="connsiteY6" fmla="*/ 168923 h 697399"/>
                <a:gd name="connsiteX0" fmla="*/ 488156 w 488156"/>
                <a:gd name="connsiteY0" fmla="*/ 178328 h 706804"/>
                <a:gd name="connsiteX1" fmla="*/ 312561 w 488156"/>
                <a:gd name="connsiteY1" fmla="*/ 183090 h 706804"/>
                <a:gd name="connsiteX2" fmla="*/ 190534 w 488156"/>
                <a:gd name="connsiteY2" fmla="*/ 174165 h 706804"/>
                <a:gd name="connsiteX3" fmla="*/ 186356 w 488156"/>
                <a:gd name="connsiteY3" fmla="*/ 706804 h 706804"/>
                <a:gd name="connsiteX4" fmla="*/ 0 w 488156"/>
                <a:gd name="connsiteY4" fmla="*/ 706804 h 706804"/>
                <a:gd name="connsiteX5" fmla="*/ 4796 w 488156"/>
                <a:gd name="connsiteY5" fmla="*/ 159877 h 706804"/>
                <a:gd name="connsiteX6" fmla="*/ 488156 w 488156"/>
                <a:gd name="connsiteY6" fmla="*/ 178328 h 706804"/>
                <a:gd name="connsiteX0" fmla="*/ 488156 w 488156"/>
                <a:gd name="connsiteY0" fmla="*/ 180420 h 708896"/>
                <a:gd name="connsiteX1" fmla="*/ 312561 w 488156"/>
                <a:gd name="connsiteY1" fmla="*/ 185182 h 708896"/>
                <a:gd name="connsiteX2" fmla="*/ 190534 w 488156"/>
                <a:gd name="connsiteY2" fmla="*/ 176257 h 708896"/>
                <a:gd name="connsiteX3" fmla="*/ 186356 w 488156"/>
                <a:gd name="connsiteY3" fmla="*/ 708896 h 708896"/>
                <a:gd name="connsiteX4" fmla="*/ 0 w 488156"/>
                <a:gd name="connsiteY4" fmla="*/ 708896 h 708896"/>
                <a:gd name="connsiteX5" fmla="*/ 4796 w 488156"/>
                <a:gd name="connsiteY5" fmla="*/ 161969 h 708896"/>
                <a:gd name="connsiteX6" fmla="*/ 488156 w 488156"/>
                <a:gd name="connsiteY6" fmla="*/ 180420 h 708896"/>
                <a:gd name="connsiteX0" fmla="*/ 488156 w 488156"/>
                <a:gd name="connsiteY0" fmla="*/ 180420 h 708896"/>
                <a:gd name="connsiteX1" fmla="*/ 312561 w 488156"/>
                <a:gd name="connsiteY1" fmla="*/ 185182 h 708896"/>
                <a:gd name="connsiteX2" fmla="*/ 190534 w 488156"/>
                <a:gd name="connsiteY2" fmla="*/ 176257 h 708896"/>
                <a:gd name="connsiteX3" fmla="*/ 186356 w 488156"/>
                <a:gd name="connsiteY3" fmla="*/ 708896 h 708896"/>
                <a:gd name="connsiteX4" fmla="*/ 0 w 488156"/>
                <a:gd name="connsiteY4" fmla="*/ 708896 h 708896"/>
                <a:gd name="connsiteX5" fmla="*/ 4796 w 488156"/>
                <a:gd name="connsiteY5" fmla="*/ 161969 h 708896"/>
                <a:gd name="connsiteX6" fmla="*/ 488156 w 488156"/>
                <a:gd name="connsiteY6" fmla="*/ 180420 h 70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156" h="708896">
                  <a:moveTo>
                    <a:pt x="488156" y="180420"/>
                  </a:moveTo>
                  <a:lnTo>
                    <a:pt x="312561" y="185182"/>
                  </a:lnTo>
                  <a:cubicBezTo>
                    <a:pt x="274266" y="89339"/>
                    <a:pt x="183585" y="148276"/>
                    <a:pt x="190534" y="176257"/>
                  </a:cubicBezTo>
                  <a:cubicBezTo>
                    <a:pt x="189141" y="353803"/>
                    <a:pt x="187749" y="531350"/>
                    <a:pt x="186356" y="708896"/>
                  </a:cubicBezTo>
                  <a:lnTo>
                    <a:pt x="0" y="708896"/>
                  </a:lnTo>
                  <a:cubicBezTo>
                    <a:pt x="1599" y="526587"/>
                    <a:pt x="3197" y="344278"/>
                    <a:pt x="4796" y="161969"/>
                  </a:cubicBezTo>
                  <a:cubicBezTo>
                    <a:pt x="1611" y="101444"/>
                    <a:pt x="255598" y="-180537"/>
                    <a:pt x="488156" y="180420"/>
                  </a:cubicBezTo>
                  <a:close/>
                </a:path>
              </a:pathLst>
            </a:custGeom>
            <a:solidFill>
              <a:schemeClr val="accent1">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56" name="Rectangle: Rounded Corners 155">
              <a:extLst>
                <a:ext uri="{FF2B5EF4-FFF2-40B4-BE49-F238E27FC236}">
                  <a16:creationId xmlns:a16="http://schemas.microsoft.com/office/drawing/2014/main" id="{D2AC5114-DD23-454C-BAAB-1F54D249724E}"/>
                </a:ext>
              </a:extLst>
            </p:cNvPr>
            <p:cNvSpPr/>
            <p:nvPr/>
          </p:nvSpPr>
          <p:spPr>
            <a:xfrm>
              <a:off x="8171557" y="5804235"/>
              <a:ext cx="348998" cy="745803"/>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57" name="Rectangle 156">
              <a:extLst>
                <a:ext uri="{FF2B5EF4-FFF2-40B4-BE49-F238E27FC236}">
                  <a16:creationId xmlns:a16="http://schemas.microsoft.com/office/drawing/2014/main" id="{0F30CA22-57C9-47C0-9DBD-B323CF79BDE4}"/>
                </a:ext>
              </a:extLst>
            </p:cNvPr>
            <p:cNvSpPr/>
            <p:nvPr/>
          </p:nvSpPr>
          <p:spPr>
            <a:xfrm>
              <a:off x="11054393" y="3468804"/>
              <a:ext cx="846979" cy="2029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Roof</a:t>
              </a:r>
            </a:p>
          </p:txBody>
        </p:sp>
        <p:cxnSp>
          <p:nvCxnSpPr>
            <p:cNvPr id="158" name="Straight Connector 157">
              <a:extLst>
                <a:ext uri="{FF2B5EF4-FFF2-40B4-BE49-F238E27FC236}">
                  <a16:creationId xmlns:a16="http://schemas.microsoft.com/office/drawing/2014/main" id="{45FA75D6-474E-4E3D-99E1-A0F5CE5DF2B9}"/>
                </a:ext>
              </a:extLst>
            </p:cNvPr>
            <p:cNvCxnSpPr>
              <a:cxnSpLocks/>
            </p:cNvCxnSpPr>
            <p:nvPr/>
          </p:nvCxnSpPr>
          <p:spPr>
            <a:xfrm flipV="1">
              <a:off x="4510846" y="3595461"/>
              <a:ext cx="2591037" cy="11271"/>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59" name="Straight Arrow Connector 158">
              <a:extLst>
                <a:ext uri="{FF2B5EF4-FFF2-40B4-BE49-F238E27FC236}">
                  <a16:creationId xmlns:a16="http://schemas.microsoft.com/office/drawing/2014/main" id="{EEFA3E15-A973-4C8D-9E23-396161A0D48C}"/>
                </a:ext>
              </a:extLst>
            </p:cNvPr>
            <p:cNvCxnSpPr/>
            <p:nvPr/>
          </p:nvCxnSpPr>
          <p:spPr>
            <a:xfrm>
              <a:off x="6165707" y="3634815"/>
              <a:ext cx="708857"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62" name="Rectangle 161">
              <a:extLst>
                <a:ext uri="{FF2B5EF4-FFF2-40B4-BE49-F238E27FC236}">
                  <a16:creationId xmlns:a16="http://schemas.microsoft.com/office/drawing/2014/main" id="{83B93D4F-8649-45D5-8AB4-5BBB5C982680}"/>
                </a:ext>
              </a:extLst>
            </p:cNvPr>
            <p:cNvSpPr/>
            <p:nvPr/>
          </p:nvSpPr>
          <p:spPr>
            <a:xfrm flipH="1">
              <a:off x="6003843" y="3515204"/>
              <a:ext cx="36468" cy="77807"/>
            </a:xfrm>
            <a:prstGeom prst="rec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63" name="Rectangle 162">
              <a:extLst>
                <a:ext uri="{FF2B5EF4-FFF2-40B4-BE49-F238E27FC236}">
                  <a16:creationId xmlns:a16="http://schemas.microsoft.com/office/drawing/2014/main" id="{2844A651-4590-4FF1-A5C5-43A963133C43}"/>
                </a:ext>
              </a:extLst>
            </p:cNvPr>
            <p:cNvSpPr/>
            <p:nvPr/>
          </p:nvSpPr>
          <p:spPr>
            <a:xfrm flipH="1">
              <a:off x="5763132" y="3515204"/>
              <a:ext cx="36468" cy="77807"/>
            </a:xfrm>
            <a:prstGeom prst="rec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cxnSp>
          <p:nvCxnSpPr>
            <p:cNvPr id="164" name="Straight Arrow Connector 163">
              <a:extLst>
                <a:ext uri="{FF2B5EF4-FFF2-40B4-BE49-F238E27FC236}">
                  <a16:creationId xmlns:a16="http://schemas.microsoft.com/office/drawing/2014/main" id="{C981F4A9-B72A-4733-89CB-1DB10331B6F7}"/>
                </a:ext>
              </a:extLst>
            </p:cNvPr>
            <p:cNvCxnSpPr>
              <a:cxnSpLocks/>
            </p:cNvCxnSpPr>
            <p:nvPr/>
          </p:nvCxnSpPr>
          <p:spPr>
            <a:xfrm>
              <a:off x="5208272" y="3634815"/>
              <a:ext cx="434124"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65" name="Rectangle: Top Corners Rounded 164">
              <a:extLst>
                <a:ext uri="{FF2B5EF4-FFF2-40B4-BE49-F238E27FC236}">
                  <a16:creationId xmlns:a16="http://schemas.microsoft.com/office/drawing/2014/main" id="{D1E7C3A1-9A27-4130-8213-4C9EE260BA6F}"/>
                </a:ext>
              </a:extLst>
            </p:cNvPr>
            <p:cNvSpPr/>
            <p:nvPr/>
          </p:nvSpPr>
          <p:spPr>
            <a:xfrm>
              <a:off x="8961284" y="3240791"/>
              <a:ext cx="1121734" cy="456025"/>
            </a:xfrm>
            <a:prstGeom prst="round2SameRect">
              <a:avLst>
                <a:gd name="adj1" fmla="val 50000"/>
                <a:gd name="adj2" fmla="val 0"/>
              </a:avLst>
            </a:prstGeom>
            <a:solidFill>
              <a:schemeClr val="accent6">
                <a:lumMod val="20000"/>
                <a:lumOff val="80000"/>
                <a:alpha val="40000"/>
              </a:schemeClr>
            </a:solid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n-US" sz="1000" b="1" dirty="0">
                  <a:solidFill>
                    <a:schemeClr val="tx1"/>
                  </a:solidFill>
                </a:rPr>
                <a:t>Refrigeration</a:t>
              </a:r>
            </a:p>
          </p:txBody>
        </p:sp>
        <p:cxnSp>
          <p:nvCxnSpPr>
            <p:cNvPr id="166" name="Straight Connector 165">
              <a:extLst>
                <a:ext uri="{FF2B5EF4-FFF2-40B4-BE49-F238E27FC236}">
                  <a16:creationId xmlns:a16="http://schemas.microsoft.com/office/drawing/2014/main" id="{B8FFA199-D840-4786-8E95-5CDD91EAE486}"/>
                </a:ext>
              </a:extLst>
            </p:cNvPr>
            <p:cNvCxnSpPr>
              <a:cxnSpLocks/>
            </p:cNvCxnSpPr>
            <p:nvPr/>
          </p:nvCxnSpPr>
          <p:spPr>
            <a:xfrm>
              <a:off x="8432696" y="3593012"/>
              <a:ext cx="1102" cy="870064"/>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39A6B595-3B34-4832-9080-86B39EF47D77}"/>
                </a:ext>
              </a:extLst>
            </p:cNvPr>
            <p:cNvCxnSpPr>
              <a:cxnSpLocks/>
            </p:cNvCxnSpPr>
            <p:nvPr/>
          </p:nvCxnSpPr>
          <p:spPr>
            <a:xfrm>
              <a:off x="8432696" y="4444611"/>
              <a:ext cx="362400"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68" name="Straight Arrow Connector 167">
              <a:extLst>
                <a:ext uri="{FF2B5EF4-FFF2-40B4-BE49-F238E27FC236}">
                  <a16:creationId xmlns:a16="http://schemas.microsoft.com/office/drawing/2014/main" id="{B71969C9-1C00-425C-B05E-2A0EBEB2A9D9}"/>
                </a:ext>
              </a:extLst>
            </p:cNvPr>
            <p:cNvCxnSpPr>
              <a:cxnSpLocks/>
            </p:cNvCxnSpPr>
            <p:nvPr/>
          </p:nvCxnSpPr>
          <p:spPr>
            <a:xfrm flipH="1">
              <a:off x="8477134" y="3767381"/>
              <a:ext cx="3335" cy="63783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69" name="Rectangle: Top Corners Snipped 168">
              <a:extLst>
                <a:ext uri="{FF2B5EF4-FFF2-40B4-BE49-F238E27FC236}">
                  <a16:creationId xmlns:a16="http://schemas.microsoft.com/office/drawing/2014/main" id="{FA2E67F7-4468-49DC-BC75-A89186670673}"/>
                </a:ext>
              </a:extLst>
            </p:cNvPr>
            <p:cNvSpPr/>
            <p:nvPr/>
          </p:nvSpPr>
          <p:spPr>
            <a:xfrm rot="10800000">
              <a:off x="9015759" y="3718946"/>
              <a:ext cx="1025361" cy="350837"/>
            </a:xfrm>
            <a:prstGeom prst="snip2SameRect">
              <a:avLst>
                <a:gd name="adj1" fmla="val 50000"/>
                <a:gd name="adj2" fmla="val 0"/>
              </a:avLst>
            </a:prstGeom>
            <a:solidFill>
              <a:schemeClr val="accent6">
                <a:lumMod val="20000"/>
                <a:lumOff val="80000"/>
                <a:alpha val="40000"/>
              </a:schemeClr>
            </a:solid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
          <p:nvSpPr>
            <p:cNvPr id="170" name="Arrow: Down 169">
              <a:extLst>
                <a:ext uri="{FF2B5EF4-FFF2-40B4-BE49-F238E27FC236}">
                  <a16:creationId xmlns:a16="http://schemas.microsoft.com/office/drawing/2014/main" id="{D9B92840-33DE-4040-A2C9-4FD2659DC2A1}"/>
                </a:ext>
              </a:extLst>
            </p:cNvPr>
            <p:cNvSpPr/>
            <p:nvPr/>
          </p:nvSpPr>
          <p:spPr>
            <a:xfrm rot="18958248">
              <a:off x="10008301" y="3940876"/>
              <a:ext cx="138583" cy="308652"/>
            </a:xfrm>
            <a:prstGeom prst="downArrow">
              <a:avLst/>
            </a:prstGeom>
            <a:solidFill>
              <a:schemeClr val="accent6">
                <a:lumMod val="20000"/>
                <a:lumOff val="80000"/>
                <a:alpha val="40000"/>
              </a:schemeClr>
            </a:solid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
          <p:nvSpPr>
            <p:cNvPr id="171" name="Arrow: Down 170">
              <a:extLst>
                <a:ext uri="{FF2B5EF4-FFF2-40B4-BE49-F238E27FC236}">
                  <a16:creationId xmlns:a16="http://schemas.microsoft.com/office/drawing/2014/main" id="{6B166CD4-7821-4EBB-BB2C-934121019DB6}"/>
                </a:ext>
              </a:extLst>
            </p:cNvPr>
            <p:cNvSpPr/>
            <p:nvPr/>
          </p:nvSpPr>
          <p:spPr>
            <a:xfrm rot="2702526">
              <a:off x="8915730" y="3929023"/>
              <a:ext cx="129554" cy="330162"/>
            </a:xfrm>
            <a:prstGeom prst="downArrow">
              <a:avLst/>
            </a:prstGeom>
            <a:solidFill>
              <a:schemeClr val="accent6">
                <a:lumMod val="20000"/>
                <a:lumOff val="80000"/>
                <a:alpha val="40000"/>
              </a:schemeClr>
            </a:solid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
          <p:nvSpPr>
            <p:cNvPr id="172" name="Thought Bubble: Cloud 171">
              <a:extLst>
                <a:ext uri="{FF2B5EF4-FFF2-40B4-BE49-F238E27FC236}">
                  <a16:creationId xmlns:a16="http://schemas.microsoft.com/office/drawing/2014/main" id="{4C86B69A-A268-4F9C-8532-54B64A17C3DE}"/>
                </a:ext>
              </a:extLst>
            </p:cNvPr>
            <p:cNvSpPr/>
            <p:nvPr/>
          </p:nvSpPr>
          <p:spPr>
            <a:xfrm rot="7339385">
              <a:off x="10977896" y="2484734"/>
              <a:ext cx="280057" cy="585015"/>
            </a:xfrm>
            <a:prstGeom prst="cloud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73" name="Rectangle 147">
              <a:extLst>
                <a:ext uri="{FF2B5EF4-FFF2-40B4-BE49-F238E27FC236}">
                  <a16:creationId xmlns:a16="http://schemas.microsoft.com/office/drawing/2014/main" id="{467A03C7-C830-4BAC-BF9D-FF3F28142159}"/>
                </a:ext>
              </a:extLst>
            </p:cNvPr>
            <p:cNvSpPr/>
            <p:nvPr/>
          </p:nvSpPr>
          <p:spPr>
            <a:xfrm>
              <a:off x="10646444" y="2476108"/>
              <a:ext cx="301354" cy="406699"/>
            </a:xfrm>
            <a:custGeom>
              <a:avLst/>
              <a:gdLst>
                <a:gd name="connsiteX0" fmla="*/ 0 w 186356"/>
                <a:gd name="connsiteY0" fmla="*/ 0 h 683257"/>
                <a:gd name="connsiteX1" fmla="*/ 186356 w 186356"/>
                <a:gd name="connsiteY1" fmla="*/ 0 h 683257"/>
                <a:gd name="connsiteX2" fmla="*/ 186356 w 186356"/>
                <a:gd name="connsiteY2" fmla="*/ 683257 h 683257"/>
                <a:gd name="connsiteX3" fmla="*/ 0 w 186356"/>
                <a:gd name="connsiteY3" fmla="*/ 683257 h 683257"/>
                <a:gd name="connsiteX4" fmla="*/ 0 w 186356"/>
                <a:gd name="connsiteY4" fmla="*/ 0 h 683257"/>
                <a:gd name="connsiteX0" fmla="*/ 0 w 498299"/>
                <a:gd name="connsiteY0" fmla="*/ 0 h 683257"/>
                <a:gd name="connsiteX1" fmla="*/ 498299 w 498299"/>
                <a:gd name="connsiteY1" fmla="*/ 164306 h 683257"/>
                <a:gd name="connsiteX2" fmla="*/ 186356 w 498299"/>
                <a:gd name="connsiteY2" fmla="*/ 683257 h 683257"/>
                <a:gd name="connsiteX3" fmla="*/ 0 w 498299"/>
                <a:gd name="connsiteY3" fmla="*/ 683257 h 683257"/>
                <a:gd name="connsiteX4" fmla="*/ 0 w 498299"/>
                <a:gd name="connsiteY4" fmla="*/ 0 h 683257"/>
                <a:gd name="connsiteX0" fmla="*/ 338138 w 498299"/>
                <a:gd name="connsiteY0" fmla="*/ 4763 h 518951"/>
                <a:gd name="connsiteX1" fmla="*/ 498299 w 498299"/>
                <a:gd name="connsiteY1" fmla="*/ 0 h 518951"/>
                <a:gd name="connsiteX2" fmla="*/ 186356 w 498299"/>
                <a:gd name="connsiteY2" fmla="*/ 518951 h 518951"/>
                <a:gd name="connsiteX3" fmla="*/ 0 w 498299"/>
                <a:gd name="connsiteY3" fmla="*/ 518951 h 518951"/>
                <a:gd name="connsiteX4" fmla="*/ 338138 w 498299"/>
                <a:gd name="connsiteY4" fmla="*/ 4763 h 518951"/>
                <a:gd name="connsiteX0" fmla="*/ 338138 w 498299"/>
                <a:gd name="connsiteY0" fmla="*/ 4763 h 518951"/>
                <a:gd name="connsiteX1" fmla="*/ 498299 w 498299"/>
                <a:gd name="connsiteY1" fmla="*/ 0 h 518951"/>
                <a:gd name="connsiteX2" fmla="*/ 186356 w 498299"/>
                <a:gd name="connsiteY2" fmla="*/ 518951 h 518951"/>
                <a:gd name="connsiteX3" fmla="*/ 0 w 498299"/>
                <a:gd name="connsiteY3" fmla="*/ 518951 h 518951"/>
                <a:gd name="connsiteX4" fmla="*/ 185771 w 498299"/>
                <a:gd name="connsiteY4" fmla="*/ 222056 h 518951"/>
                <a:gd name="connsiteX5" fmla="*/ 338138 w 498299"/>
                <a:gd name="connsiteY5" fmla="*/ 4763 h 518951"/>
                <a:gd name="connsiteX0" fmla="*/ 338138 w 498299"/>
                <a:gd name="connsiteY0" fmla="*/ 32739 h 546927"/>
                <a:gd name="connsiteX1" fmla="*/ 498299 w 498299"/>
                <a:gd name="connsiteY1" fmla="*/ 27976 h 546927"/>
                <a:gd name="connsiteX2" fmla="*/ 186356 w 498299"/>
                <a:gd name="connsiteY2" fmla="*/ 546927 h 546927"/>
                <a:gd name="connsiteX3" fmla="*/ 0 w 498299"/>
                <a:gd name="connsiteY3" fmla="*/ 546927 h 546927"/>
                <a:gd name="connsiteX4" fmla="*/ 4796 w 498299"/>
                <a:gd name="connsiteY4" fmla="*/ 0 h 546927"/>
                <a:gd name="connsiteX5" fmla="*/ 338138 w 498299"/>
                <a:gd name="connsiteY5" fmla="*/ 32739 h 546927"/>
                <a:gd name="connsiteX0" fmla="*/ 338138 w 498299"/>
                <a:gd name="connsiteY0" fmla="*/ 32739 h 546927"/>
                <a:gd name="connsiteX1" fmla="*/ 498299 w 498299"/>
                <a:gd name="connsiteY1" fmla="*/ 27976 h 546927"/>
                <a:gd name="connsiteX2" fmla="*/ 350077 w 498299"/>
                <a:gd name="connsiteY2" fmla="*/ 261938 h 546927"/>
                <a:gd name="connsiteX3" fmla="*/ 186356 w 498299"/>
                <a:gd name="connsiteY3" fmla="*/ 546927 h 546927"/>
                <a:gd name="connsiteX4" fmla="*/ 0 w 498299"/>
                <a:gd name="connsiteY4" fmla="*/ 546927 h 546927"/>
                <a:gd name="connsiteX5" fmla="*/ 4796 w 498299"/>
                <a:gd name="connsiteY5" fmla="*/ 0 h 546927"/>
                <a:gd name="connsiteX6" fmla="*/ 338138 w 498299"/>
                <a:gd name="connsiteY6" fmla="*/ 32739 h 546927"/>
                <a:gd name="connsiteX0" fmla="*/ 338138 w 498299"/>
                <a:gd name="connsiteY0" fmla="*/ 32739 h 546927"/>
                <a:gd name="connsiteX1" fmla="*/ 498299 w 498299"/>
                <a:gd name="connsiteY1" fmla="*/ 27976 h 546927"/>
                <a:gd name="connsiteX2" fmla="*/ 190534 w 498299"/>
                <a:gd name="connsiteY2" fmla="*/ 14288 h 546927"/>
                <a:gd name="connsiteX3" fmla="*/ 186356 w 498299"/>
                <a:gd name="connsiteY3" fmla="*/ 546927 h 546927"/>
                <a:gd name="connsiteX4" fmla="*/ 0 w 498299"/>
                <a:gd name="connsiteY4" fmla="*/ 546927 h 546927"/>
                <a:gd name="connsiteX5" fmla="*/ 4796 w 498299"/>
                <a:gd name="connsiteY5" fmla="*/ 0 h 546927"/>
                <a:gd name="connsiteX6" fmla="*/ 338138 w 498299"/>
                <a:gd name="connsiteY6" fmla="*/ 32739 h 546927"/>
                <a:gd name="connsiteX0" fmla="*/ 338138 w 498299"/>
                <a:gd name="connsiteY0" fmla="*/ 77158 h 591346"/>
                <a:gd name="connsiteX1" fmla="*/ 498299 w 498299"/>
                <a:gd name="connsiteY1" fmla="*/ 72395 h 591346"/>
                <a:gd name="connsiteX2" fmla="*/ 190534 w 498299"/>
                <a:gd name="connsiteY2" fmla="*/ 58707 h 591346"/>
                <a:gd name="connsiteX3" fmla="*/ 186356 w 498299"/>
                <a:gd name="connsiteY3" fmla="*/ 591346 h 591346"/>
                <a:gd name="connsiteX4" fmla="*/ 0 w 498299"/>
                <a:gd name="connsiteY4" fmla="*/ 591346 h 591346"/>
                <a:gd name="connsiteX5" fmla="*/ 4796 w 498299"/>
                <a:gd name="connsiteY5" fmla="*/ 44419 h 591346"/>
                <a:gd name="connsiteX6" fmla="*/ 338138 w 498299"/>
                <a:gd name="connsiteY6" fmla="*/ 77158 h 591346"/>
                <a:gd name="connsiteX0" fmla="*/ 576263 w 576263"/>
                <a:gd name="connsiteY0" fmla="*/ 67957 h 615483"/>
                <a:gd name="connsiteX1" fmla="*/ 498299 w 576263"/>
                <a:gd name="connsiteY1" fmla="*/ 96532 h 615483"/>
                <a:gd name="connsiteX2" fmla="*/ 190534 w 576263"/>
                <a:gd name="connsiteY2" fmla="*/ 82844 h 615483"/>
                <a:gd name="connsiteX3" fmla="*/ 186356 w 576263"/>
                <a:gd name="connsiteY3" fmla="*/ 615483 h 615483"/>
                <a:gd name="connsiteX4" fmla="*/ 0 w 576263"/>
                <a:gd name="connsiteY4" fmla="*/ 615483 h 615483"/>
                <a:gd name="connsiteX5" fmla="*/ 4796 w 576263"/>
                <a:gd name="connsiteY5" fmla="*/ 68556 h 615483"/>
                <a:gd name="connsiteX6" fmla="*/ 576263 w 576263"/>
                <a:gd name="connsiteY6" fmla="*/ 67957 h 615483"/>
                <a:gd name="connsiteX0" fmla="*/ 576263 w 576263"/>
                <a:gd name="connsiteY0" fmla="*/ 67957 h 615483"/>
                <a:gd name="connsiteX1" fmla="*/ 341136 w 576263"/>
                <a:gd name="connsiteY1" fmla="*/ 91769 h 615483"/>
                <a:gd name="connsiteX2" fmla="*/ 190534 w 576263"/>
                <a:gd name="connsiteY2" fmla="*/ 82844 h 615483"/>
                <a:gd name="connsiteX3" fmla="*/ 186356 w 576263"/>
                <a:gd name="connsiteY3" fmla="*/ 615483 h 615483"/>
                <a:gd name="connsiteX4" fmla="*/ 0 w 576263"/>
                <a:gd name="connsiteY4" fmla="*/ 615483 h 615483"/>
                <a:gd name="connsiteX5" fmla="*/ 4796 w 576263"/>
                <a:gd name="connsiteY5" fmla="*/ 68556 h 615483"/>
                <a:gd name="connsiteX6" fmla="*/ 576263 w 576263"/>
                <a:gd name="connsiteY6" fmla="*/ 67957 h 615483"/>
                <a:gd name="connsiteX0" fmla="*/ 485775 w 485775"/>
                <a:gd name="connsiteY0" fmla="*/ 72930 h 601406"/>
                <a:gd name="connsiteX1" fmla="*/ 341136 w 485775"/>
                <a:gd name="connsiteY1" fmla="*/ 77692 h 601406"/>
                <a:gd name="connsiteX2" fmla="*/ 190534 w 485775"/>
                <a:gd name="connsiteY2" fmla="*/ 68767 h 601406"/>
                <a:gd name="connsiteX3" fmla="*/ 186356 w 485775"/>
                <a:gd name="connsiteY3" fmla="*/ 601406 h 601406"/>
                <a:gd name="connsiteX4" fmla="*/ 0 w 485775"/>
                <a:gd name="connsiteY4" fmla="*/ 601406 h 601406"/>
                <a:gd name="connsiteX5" fmla="*/ 4796 w 485775"/>
                <a:gd name="connsiteY5" fmla="*/ 54479 h 601406"/>
                <a:gd name="connsiteX6" fmla="*/ 485775 w 485775"/>
                <a:gd name="connsiteY6" fmla="*/ 72930 h 601406"/>
                <a:gd name="connsiteX0" fmla="*/ 485775 w 485775"/>
                <a:gd name="connsiteY0" fmla="*/ 151189 h 679665"/>
                <a:gd name="connsiteX1" fmla="*/ 341136 w 485775"/>
                <a:gd name="connsiteY1" fmla="*/ 155951 h 679665"/>
                <a:gd name="connsiteX2" fmla="*/ 190534 w 485775"/>
                <a:gd name="connsiteY2" fmla="*/ 147026 h 679665"/>
                <a:gd name="connsiteX3" fmla="*/ 186356 w 485775"/>
                <a:gd name="connsiteY3" fmla="*/ 679665 h 679665"/>
                <a:gd name="connsiteX4" fmla="*/ 0 w 485775"/>
                <a:gd name="connsiteY4" fmla="*/ 679665 h 679665"/>
                <a:gd name="connsiteX5" fmla="*/ 4796 w 485775"/>
                <a:gd name="connsiteY5" fmla="*/ 132738 h 679665"/>
                <a:gd name="connsiteX6" fmla="*/ 485775 w 485775"/>
                <a:gd name="connsiteY6" fmla="*/ 151189 h 679665"/>
                <a:gd name="connsiteX0" fmla="*/ 485775 w 485775"/>
                <a:gd name="connsiteY0" fmla="*/ 167655 h 696131"/>
                <a:gd name="connsiteX1" fmla="*/ 341136 w 485775"/>
                <a:gd name="connsiteY1" fmla="*/ 172417 h 696131"/>
                <a:gd name="connsiteX2" fmla="*/ 190534 w 485775"/>
                <a:gd name="connsiteY2" fmla="*/ 163492 h 696131"/>
                <a:gd name="connsiteX3" fmla="*/ 186356 w 485775"/>
                <a:gd name="connsiteY3" fmla="*/ 696131 h 696131"/>
                <a:gd name="connsiteX4" fmla="*/ 0 w 485775"/>
                <a:gd name="connsiteY4" fmla="*/ 696131 h 696131"/>
                <a:gd name="connsiteX5" fmla="*/ 4796 w 485775"/>
                <a:gd name="connsiteY5" fmla="*/ 149204 h 696131"/>
                <a:gd name="connsiteX6" fmla="*/ 485775 w 485775"/>
                <a:gd name="connsiteY6" fmla="*/ 167655 h 696131"/>
                <a:gd name="connsiteX0" fmla="*/ 485775 w 485775"/>
                <a:gd name="connsiteY0" fmla="*/ 167655 h 696131"/>
                <a:gd name="connsiteX1" fmla="*/ 341136 w 485775"/>
                <a:gd name="connsiteY1" fmla="*/ 172417 h 696131"/>
                <a:gd name="connsiteX2" fmla="*/ 190534 w 485775"/>
                <a:gd name="connsiteY2" fmla="*/ 163492 h 696131"/>
                <a:gd name="connsiteX3" fmla="*/ 186356 w 485775"/>
                <a:gd name="connsiteY3" fmla="*/ 696131 h 696131"/>
                <a:gd name="connsiteX4" fmla="*/ 0 w 485775"/>
                <a:gd name="connsiteY4" fmla="*/ 696131 h 696131"/>
                <a:gd name="connsiteX5" fmla="*/ 4796 w 485775"/>
                <a:gd name="connsiteY5" fmla="*/ 149204 h 696131"/>
                <a:gd name="connsiteX6" fmla="*/ 485775 w 485775"/>
                <a:gd name="connsiteY6" fmla="*/ 167655 h 696131"/>
                <a:gd name="connsiteX0" fmla="*/ 485775 w 485775"/>
                <a:gd name="connsiteY0" fmla="*/ 167655 h 696131"/>
                <a:gd name="connsiteX1" fmla="*/ 341136 w 485775"/>
                <a:gd name="connsiteY1" fmla="*/ 172417 h 696131"/>
                <a:gd name="connsiteX2" fmla="*/ 190534 w 485775"/>
                <a:gd name="connsiteY2" fmla="*/ 163492 h 696131"/>
                <a:gd name="connsiteX3" fmla="*/ 186356 w 485775"/>
                <a:gd name="connsiteY3" fmla="*/ 696131 h 696131"/>
                <a:gd name="connsiteX4" fmla="*/ 0 w 485775"/>
                <a:gd name="connsiteY4" fmla="*/ 696131 h 696131"/>
                <a:gd name="connsiteX5" fmla="*/ 4796 w 485775"/>
                <a:gd name="connsiteY5" fmla="*/ 149204 h 696131"/>
                <a:gd name="connsiteX6" fmla="*/ 485775 w 485775"/>
                <a:gd name="connsiteY6" fmla="*/ 167655 h 696131"/>
                <a:gd name="connsiteX0" fmla="*/ 485775 w 485775"/>
                <a:gd name="connsiteY0" fmla="*/ 168923 h 697399"/>
                <a:gd name="connsiteX1" fmla="*/ 341136 w 485775"/>
                <a:gd name="connsiteY1" fmla="*/ 173685 h 697399"/>
                <a:gd name="connsiteX2" fmla="*/ 190534 w 485775"/>
                <a:gd name="connsiteY2" fmla="*/ 164760 h 697399"/>
                <a:gd name="connsiteX3" fmla="*/ 186356 w 485775"/>
                <a:gd name="connsiteY3" fmla="*/ 697399 h 697399"/>
                <a:gd name="connsiteX4" fmla="*/ 0 w 485775"/>
                <a:gd name="connsiteY4" fmla="*/ 697399 h 697399"/>
                <a:gd name="connsiteX5" fmla="*/ 4796 w 485775"/>
                <a:gd name="connsiteY5" fmla="*/ 150472 h 697399"/>
                <a:gd name="connsiteX6" fmla="*/ 485775 w 485775"/>
                <a:gd name="connsiteY6" fmla="*/ 168923 h 697399"/>
                <a:gd name="connsiteX0" fmla="*/ 485775 w 485775"/>
                <a:gd name="connsiteY0" fmla="*/ 168923 h 697399"/>
                <a:gd name="connsiteX1" fmla="*/ 312561 w 485775"/>
                <a:gd name="connsiteY1" fmla="*/ 173685 h 697399"/>
                <a:gd name="connsiteX2" fmla="*/ 190534 w 485775"/>
                <a:gd name="connsiteY2" fmla="*/ 164760 h 697399"/>
                <a:gd name="connsiteX3" fmla="*/ 186356 w 485775"/>
                <a:gd name="connsiteY3" fmla="*/ 697399 h 697399"/>
                <a:gd name="connsiteX4" fmla="*/ 0 w 485775"/>
                <a:gd name="connsiteY4" fmla="*/ 697399 h 697399"/>
                <a:gd name="connsiteX5" fmla="*/ 4796 w 485775"/>
                <a:gd name="connsiteY5" fmla="*/ 150472 h 697399"/>
                <a:gd name="connsiteX6" fmla="*/ 485775 w 485775"/>
                <a:gd name="connsiteY6" fmla="*/ 168923 h 697399"/>
                <a:gd name="connsiteX0" fmla="*/ 488156 w 488156"/>
                <a:gd name="connsiteY0" fmla="*/ 168923 h 697399"/>
                <a:gd name="connsiteX1" fmla="*/ 312561 w 488156"/>
                <a:gd name="connsiteY1" fmla="*/ 173685 h 697399"/>
                <a:gd name="connsiteX2" fmla="*/ 190534 w 488156"/>
                <a:gd name="connsiteY2" fmla="*/ 164760 h 697399"/>
                <a:gd name="connsiteX3" fmla="*/ 186356 w 488156"/>
                <a:gd name="connsiteY3" fmla="*/ 697399 h 697399"/>
                <a:gd name="connsiteX4" fmla="*/ 0 w 488156"/>
                <a:gd name="connsiteY4" fmla="*/ 697399 h 697399"/>
                <a:gd name="connsiteX5" fmla="*/ 4796 w 488156"/>
                <a:gd name="connsiteY5" fmla="*/ 150472 h 697399"/>
                <a:gd name="connsiteX6" fmla="*/ 488156 w 488156"/>
                <a:gd name="connsiteY6" fmla="*/ 168923 h 697399"/>
                <a:gd name="connsiteX0" fmla="*/ 488156 w 488156"/>
                <a:gd name="connsiteY0" fmla="*/ 178328 h 706804"/>
                <a:gd name="connsiteX1" fmla="*/ 312561 w 488156"/>
                <a:gd name="connsiteY1" fmla="*/ 183090 h 706804"/>
                <a:gd name="connsiteX2" fmla="*/ 190534 w 488156"/>
                <a:gd name="connsiteY2" fmla="*/ 174165 h 706804"/>
                <a:gd name="connsiteX3" fmla="*/ 186356 w 488156"/>
                <a:gd name="connsiteY3" fmla="*/ 706804 h 706804"/>
                <a:gd name="connsiteX4" fmla="*/ 0 w 488156"/>
                <a:gd name="connsiteY4" fmla="*/ 706804 h 706804"/>
                <a:gd name="connsiteX5" fmla="*/ 4796 w 488156"/>
                <a:gd name="connsiteY5" fmla="*/ 159877 h 706804"/>
                <a:gd name="connsiteX6" fmla="*/ 488156 w 488156"/>
                <a:gd name="connsiteY6" fmla="*/ 178328 h 706804"/>
                <a:gd name="connsiteX0" fmla="*/ 488156 w 488156"/>
                <a:gd name="connsiteY0" fmla="*/ 180420 h 708896"/>
                <a:gd name="connsiteX1" fmla="*/ 312561 w 488156"/>
                <a:gd name="connsiteY1" fmla="*/ 185182 h 708896"/>
                <a:gd name="connsiteX2" fmla="*/ 190534 w 488156"/>
                <a:gd name="connsiteY2" fmla="*/ 176257 h 708896"/>
                <a:gd name="connsiteX3" fmla="*/ 186356 w 488156"/>
                <a:gd name="connsiteY3" fmla="*/ 708896 h 708896"/>
                <a:gd name="connsiteX4" fmla="*/ 0 w 488156"/>
                <a:gd name="connsiteY4" fmla="*/ 708896 h 708896"/>
                <a:gd name="connsiteX5" fmla="*/ 4796 w 488156"/>
                <a:gd name="connsiteY5" fmla="*/ 161969 h 708896"/>
                <a:gd name="connsiteX6" fmla="*/ 488156 w 488156"/>
                <a:gd name="connsiteY6" fmla="*/ 180420 h 708896"/>
                <a:gd name="connsiteX0" fmla="*/ 488156 w 488156"/>
                <a:gd name="connsiteY0" fmla="*/ 180420 h 708896"/>
                <a:gd name="connsiteX1" fmla="*/ 312561 w 488156"/>
                <a:gd name="connsiteY1" fmla="*/ 185182 h 708896"/>
                <a:gd name="connsiteX2" fmla="*/ 190534 w 488156"/>
                <a:gd name="connsiteY2" fmla="*/ 176257 h 708896"/>
                <a:gd name="connsiteX3" fmla="*/ 186356 w 488156"/>
                <a:gd name="connsiteY3" fmla="*/ 708896 h 708896"/>
                <a:gd name="connsiteX4" fmla="*/ 0 w 488156"/>
                <a:gd name="connsiteY4" fmla="*/ 708896 h 708896"/>
                <a:gd name="connsiteX5" fmla="*/ 4796 w 488156"/>
                <a:gd name="connsiteY5" fmla="*/ 161969 h 708896"/>
                <a:gd name="connsiteX6" fmla="*/ 488156 w 488156"/>
                <a:gd name="connsiteY6" fmla="*/ 180420 h 70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156" h="708896">
                  <a:moveTo>
                    <a:pt x="488156" y="180420"/>
                  </a:moveTo>
                  <a:lnTo>
                    <a:pt x="312561" y="185182"/>
                  </a:lnTo>
                  <a:cubicBezTo>
                    <a:pt x="274266" y="89339"/>
                    <a:pt x="183585" y="148276"/>
                    <a:pt x="190534" y="176257"/>
                  </a:cubicBezTo>
                  <a:cubicBezTo>
                    <a:pt x="189141" y="353803"/>
                    <a:pt x="187749" y="531350"/>
                    <a:pt x="186356" y="708896"/>
                  </a:cubicBezTo>
                  <a:lnTo>
                    <a:pt x="0" y="708896"/>
                  </a:lnTo>
                  <a:cubicBezTo>
                    <a:pt x="1599" y="526587"/>
                    <a:pt x="3197" y="344278"/>
                    <a:pt x="4796" y="161969"/>
                  </a:cubicBezTo>
                  <a:cubicBezTo>
                    <a:pt x="1611" y="101444"/>
                    <a:pt x="255598" y="-180537"/>
                    <a:pt x="488156" y="180420"/>
                  </a:cubicBezTo>
                  <a:close/>
                </a:path>
              </a:pathLst>
            </a:custGeom>
            <a:solidFill>
              <a:schemeClr val="accent1">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91" name="Flowchart: Sort 190">
              <a:extLst>
                <a:ext uri="{FF2B5EF4-FFF2-40B4-BE49-F238E27FC236}">
                  <a16:creationId xmlns:a16="http://schemas.microsoft.com/office/drawing/2014/main" id="{BE3CF00C-AEE8-403F-97B8-9371FDB30837}"/>
                </a:ext>
              </a:extLst>
            </p:cNvPr>
            <p:cNvSpPr/>
            <p:nvPr/>
          </p:nvSpPr>
          <p:spPr>
            <a:xfrm rot="5400000">
              <a:off x="10591513" y="6270035"/>
              <a:ext cx="45719" cy="77733"/>
            </a:xfrm>
            <a:prstGeom prst="flowChartSor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89964872-B94D-4A5D-A470-A7A1A4B2C7A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3330" y="4180639"/>
              <a:ext cx="456354" cy="456354"/>
            </a:xfrm>
            <a:prstGeom prst="rect">
              <a:avLst/>
            </a:prstGeom>
          </p:spPr>
        </p:pic>
        <p:pic>
          <p:nvPicPr>
            <p:cNvPr id="192" name="Picture 191">
              <a:extLst>
                <a:ext uri="{FF2B5EF4-FFF2-40B4-BE49-F238E27FC236}">
                  <a16:creationId xmlns:a16="http://schemas.microsoft.com/office/drawing/2014/main" id="{6401145E-A15C-46A4-8B30-E4A4D6887A0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39126" y="4180639"/>
              <a:ext cx="456354" cy="456354"/>
            </a:xfrm>
            <a:prstGeom prst="rect">
              <a:avLst/>
            </a:prstGeom>
          </p:spPr>
        </p:pic>
        <p:pic>
          <p:nvPicPr>
            <p:cNvPr id="193" name="Picture 192">
              <a:extLst>
                <a:ext uri="{FF2B5EF4-FFF2-40B4-BE49-F238E27FC236}">
                  <a16:creationId xmlns:a16="http://schemas.microsoft.com/office/drawing/2014/main" id="{7B3ED27E-93A4-4BCA-A185-E2C2F98CCE2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16596" y="4180639"/>
              <a:ext cx="456354" cy="456354"/>
            </a:xfrm>
            <a:prstGeom prst="rect">
              <a:avLst/>
            </a:prstGeom>
          </p:spPr>
        </p:pic>
        <p:pic>
          <p:nvPicPr>
            <p:cNvPr id="194" name="Picture 193">
              <a:extLst>
                <a:ext uri="{FF2B5EF4-FFF2-40B4-BE49-F238E27FC236}">
                  <a16:creationId xmlns:a16="http://schemas.microsoft.com/office/drawing/2014/main" id="{04D9296E-F41B-40C8-AFEF-B0BF44BA71C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96676" y="4180639"/>
              <a:ext cx="456354" cy="456354"/>
            </a:xfrm>
            <a:prstGeom prst="rect">
              <a:avLst/>
            </a:prstGeom>
          </p:spPr>
        </p:pic>
        <p:sp>
          <p:nvSpPr>
            <p:cNvPr id="11" name="Rectangle 10">
              <a:extLst>
                <a:ext uri="{FF2B5EF4-FFF2-40B4-BE49-F238E27FC236}">
                  <a16:creationId xmlns:a16="http://schemas.microsoft.com/office/drawing/2014/main" id="{672C4BB5-A1EC-4615-9F91-A62D6D21C02E}"/>
                </a:ext>
              </a:extLst>
            </p:cNvPr>
            <p:cNvSpPr/>
            <p:nvPr/>
          </p:nvSpPr>
          <p:spPr>
            <a:xfrm>
              <a:off x="660118" y="3774711"/>
              <a:ext cx="585417" cy="307777"/>
            </a:xfrm>
            <a:prstGeom prst="rect">
              <a:avLst/>
            </a:prstGeom>
            <a:noFill/>
          </p:spPr>
          <p:txBody>
            <a:bodyPr wrap="none" lIns="91440" tIns="45720" rIns="91440" bIns="45720">
              <a:spAutoFit/>
            </a:bodyPr>
            <a:lstStyle/>
            <a:p>
              <a:pPr algn="ctr"/>
              <a:r>
                <a:rPr lang="en-US" sz="700" b="1" cap="none" spc="0" dirty="0">
                  <a:ln w="0"/>
                  <a:solidFill>
                    <a:schemeClr val="accent1"/>
                  </a:solidFill>
                  <a:effectLst>
                    <a:outerShdw blurRad="38100" dist="25400" dir="5400000" algn="ctr" rotWithShape="0">
                      <a:srgbClr val="6E747A">
                        <a:alpha val="43000"/>
                      </a:srgbClr>
                    </a:outerShdw>
                  </a:effectLst>
                </a:rPr>
                <a:t>LIQUID</a:t>
              </a:r>
            </a:p>
            <a:p>
              <a:pPr algn="ctr"/>
              <a:r>
                <a:rPr lang="en-US" sz="700" b="1" dirty="0">
                  <a:ln w="0"/>
                  <a:solidFill>
                    <a:schemeClr val="accent1"/>
                  </a:solidFill>
                  <a:effectLst>
                    <a:outerShdw blurRad="38100" dist="25400" dir="5400000" algn="ctr" rotWithShape="0">
                      <a:srgbClr val="6E747A">
                        <a:alpha val="43000"/>
                      </a:srgbClr>
                    </a:outerShdw>
                  </a:effectLst>
                </a:rPr>
                <a:t>NITROGEN</a:t>
              </a:r>
              <a:endParaRPr lang="en-US" sz="700" b="1" cap="none" spc="0" dirty="0">
                <a:ln w="0"/>
                <a:solidFill>
                  <a:schemeClr val="accent1"/>
                </a:solidFill>
                <a:effectLst>
                  <a:outerShdw blurRad="38100" dist="25400" dir="5400000" algn="ctr" rotWithShape="0">
                    <a:srgbClr val="6E747A">
                      <a:alpha val="43000"/>
                    </a:srgbClr>
                  </a:outerShdw>
                </a:effectLst>
              </a:endParaRPr>
            </a:p>
          </p:txBody>
        </p:sp>
        <p:sp>
          <p:nvSpPr>
            <p:cNvPr id="195" name="Rectangle 194">
              <a:extLst>
                <a:ext uri="{FF2B5EF4-FFF2-40B4-BE49-F238E27FC236}">
                  <a16:creationId xmlns:a16="http://schemas.microsoft.com/office/drawing/2014/main" id="{37D0DFB3-2524-44D6-BD47-42859E496042}"/>
                </a:ext>
              </a:extLst>
            </p:cNvPr>
            <p:cNvSpPr/>
            <p:nvPr/>
          </p:nvSpPr>
          <p:spPr>
            <a:xfrm>
              <a:off x="1369251" y="3774711"/>
              <a:ext cx="585417" cy="307777"/>
            </a:xfrm>
            <a:prstGeom prst="rect">
              <a:avLst/>
            </a:prstGeom>
            <a:noFill/>
          </p:spPr>
          <p:txBody>
            <a:bodyPr wrap="none" lIns="91440" tIns="45720" rIns="91440" bIns="45720">
              <a:spAutoFit/>
            </a:bodyPr>
            <a:lstStyle/>
            <a:p>
              <a:pPr algn="ctr"/>
              <a:r>
                <a:rPr lang="en-US" sz="700" b="1" cap="none" spc="0" dirty="0">
                  <a:ln w="0"/>
                  <a:solidFill>
                    <a:schemeClr val="accent1"/>
                  </a:solidFill>
                  <a:effectLst>
                    <a:outerShdw blurRad="38100" dist="25400" dir="5400000" algn="ctr" rotWithShape="0">
                      <a:srgbClr val="6E747A">
                        <a:alpha val="43000"/>
                      </a:srgbClr>
                    </a:outerShdw>
                  </a:effectLst>
                </a:rPr>
                <a:t>LIQUID</a:t>
              </a:r>
            </a:p>
            <a:p>
              <a:pPr algn="ctr"/>
              <a:r>
                <a:rPr lang="en-US" sz="700" b="1" dirty="0">
                  <a:ln w="0"/>
                  <a:solidFill>
                    <a:schemeClr val="accent1"/>
                  </a:solidFill>
                  <a:effectLst>
                    <a:outerShdw blurRad="38100" dist="25400" dir="5400000" algn="ctr" rotWithShape="0">
                      <a:srgbClr val="6E747A">
                        <a:alpha val="43000"/>
                      </a:srgbClr>
                    </a:outerShdw>
                  </a:effectLst>
                </a:rPr>
                <a:t>NITROGEN</a:t>
              </a:r>
              <a:endParaRPr lang="en-US" sz="700" b="1" cap="none" spc="0" dirty="0">
                <a:ln w="0"/>
                <a:solidFill>
                  <a:schemeClr val="accent1"/>
                </a:solidFill>
                <a:effectLst>
                  <a:outerShdw blurRad="38100" dist="25400" dir="5400000" algn="ctr" rotWithShape="0">
                    <a:srgbClr val="6E747A">
                      <a:alpha val="43000"/>
                    </a:srgbClr>
                  </a:outerShdw>
                </a:effectLst>
              </a:endParaRPr>
            </a:p>
          </p:txBody>
        </p:sp>
        <p:sp>
          <p:nvSpPr>
            <p:cNvPr id="196" name="Rectangle 195">
              <a:extLst>
                <a:ext uri="{FF2B5EF4-FFF2-40B4-BE49-F238E27FC236}">
                  <a16:creationId xmlns:a16="http://schemas.microsoft.com/office/drawing/2014/main" id="{116B93AC-A8CC-4313-A876-3F85610EB6C3}"/>
                </a:ext>
              </a:extLst>
            </p:cNvPr>
            <p:cNvSpPr/>
            <p:nvPr/>
          </p:nvSpPr>
          <p:spPr>
            <a:xfrm>
              <a:off x="2041141" y="3774711"/>
              <a:ext cx="585417" cy="307777"/>
            </a:xfrm>
            <a:prstGeom prst="rect">
              <a:avLst/>
            </a:prstGeom>
            <a:noFill/>
          </p:spPr>
          <p:txBody>
            <a:bodyPr wrap="none" lIns="91440" tIns="45720" rIns="91440" bIns="45720">
              <a:spAutoFit/>
            </a:bodyPr>
            <a:lstStyle/>
            <a:p>
              <a:pPr algn="ctr"/>
              <a:r>
                <a:rPr lang="en-US" sz="700" b="1" cap="none" spc="0" dirty="0">
                  <a:ln w="0"/>
                  <a:solidFill>
                    <a:schemeClr val="accent1"/>
                  </a:solidFill>
                  <a:effectLst>
                    <a:outerShdw blurRad="38100" dist="25400" dir="5400000" algn="ctr" rotWithShape="0">
                      <a:srgbClr val="6E747A">
                        <a:alpha val="43000"/>
                      </a:srgbClr>
                    </a:outerShdw>
                  </a:effectLst>
                </a:rPr>
                <a:t>LIQUID</a:t>
              </a:r>
            </a:p>
            <a:p>
              <a:pPr algn="ctr"/>
              <a:r>
                <a:rPr lang="en-US" sz="700" b="1" dirty="0">
                  <a:ln w="0"/>
                  <a:solidFill>
                    <a:schemeClr val="accent1"/>
                  </a:solidFill>
                  <a:effectLst>
                    <a:outerShdw blurRad="38100" dist="25400" dir="5400000" algn="ctr" rotWithShape="0">
                      <a:srgbClr val="6E747A">
                        <a:alpha val="43000"/>
                      </a:srgbClr>
                    </a:outerShdw>
                  </a:effectLst>
                </a:rPr>
                <a:t>NITROGEN</a:t>
              </a:r>
              <a:endParaRPr lang="en-US" sz="700" b="1" cap="none" spc="0" dirty="0">
                <a:ln w="0"/>
                <a:solidFill>
                  <a:schemeClr val="accent1"/>
                </a:solidFill>
                <a:effectLst>
                  <a:outerShdw blurRad="38100" dist="25400" dir="5400000" algn="ctr" rotWithShape="0">
                    <a:srgbClr val="6E747A">
                      <a:alpha val="43000"/>
                    </a:srgbClr>
                  </a:outerShdw>
                </a:effectLst>
              </a:endParaRPr>
            </a:p>
          </p:txBody>
        </p:sp>
        <p:sp>
          <p:nvSpPr>
            <p:cNvPr id="197" name="Rectangle 196">
              <a:extLst>
                <a:ext uri="{FF2B5EF4-FFF2-40B4-BE49-F238E27FC236}">
                  <a16:creationId xmlns:a16="http://schemas.microsoft.com/office/drawing/2014/main" id="{97013FFB-295B-4828-B956-6153A89864C4}"/>
                </a:ext>
              </a:extLst>
            </p:cNvPr>
            <p:cNvSpPr/>
            <p:nvPr/>
          </p:nvSpPr>
          <p:spPr>
            <a:xfrm>
              <a:off x="2728644" y="3774711"/>
              <a:ext cx="585417" cy="307777"/>
            </a:xfrm>
            <a:prstGeom prst="rect">
              <a:avLst/>
            </a:prstGeom>
            <a:noFill/>
          </p:spPr>
          <p:txBody>
            <a:bodyPr wrap="none" lIns="91440" tIns="45720" rIns="91440" bIns="45720">
              <a:spAutoFit/>
            </a:bodyPr>
            <a:lstStyle/>
            <a:p>
              <a:pPr algn="ctr"/>
              <a:r>
                <a:rPr lang="en-US" sz="700" b="1" cap="none" spc="0" dirty="0">
                  <a:ln w="0"/>
                  <a:solidFill>
                    <a:schemeClr val="accent1"/>
                  </a:solidFill>
                  <a:effectLst>
                    <a:outerShdw blurRad="38100" dist="25400" dir="5400000" algn="ctr" rotWithShape="0">
                      <a:srgbClr val="6E747A">
                        <a:alpha val="43000"/>
                      </a:srgbClr>
                    </a:outerShdw>
                  </a:effectLst>
                </a:rPr>
                <a:t>LIQUID</a:t>
              </a:r>
            </a:p>
            <a:p>
              <a:pPr algn="ctr"/>
              <a:r>
                <a:rPr lang="en-US" sz="700" b="1" dirty="0">
                  <a:ln w="0"/>
                  <a:solidFill>
                    <a:schemeClr val="accent1"/>
                  </a:solidFill>
                  <a:effectLst>
                    <a:outerShdw blurRad="38100" dist="25400" dir="5400000" algn="ctr" rotWithShape="0">
                      <a:srgbClr val="6E747A">
                        <a:alpha val="43000"/>
                      </a:srgbClr>
                    </a:outerShdw>
                  </a:effectLst>
                </a:rPr>
                <a:t>NITROGEN</a:t>
              </a:r>
              <a:endParaRPr lang="en-US" sz="700" b="1" cap="none" spc="0" dirty="0">
                <a:ln w="0"/>
                <a:solidFill>
                  <a:schemeClr val="accent1"/>
                </a:solidFill>
                <a:effectLst>
                  <a:outerShdw blurRad="38100" dist="25400" dir="5400000" algn="ctr" rotWithShape="0">
                    <a:srgbClr val="6E747A">
                      <a:alpha val="43000"/>
                    </a:srgbClr>
                  </a:outerShdw>
                </a:effectLst>
              </a:endParaRPr>
            </a:p>
          </p:txBody>
        </p:sp>
        <p:pic>
          <p:nvPicPr>
            <p:cNvPr id="198" name="Picture 197">
              <a:extLst>
                <a:ext uri="{FF2B5EF4-FFF2-40B4-BE49-F238E27FC236}">
                  <a16:creationId xmlns:a16="http://schemas.microsoft.com/office/drawing/2014/main" id="{CB56FE75-1F09-4B9F-83E7-3EDC004DCF70}"/>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rcRect/>
            <a:stretch/>
          </p:blipFill>
          <p:spPr>
            <a:xfrm>
              <a:off x="2244536" y="1561820"/>
              <a:ext cx="2162254" cy="1463735"/>
            </a:xfrm>
            <a:prstGeom prst="rect">
              <a:avLst/>
            </a:prstGeom>
            <a:ln>
              <a:noFill/>
            </a:ln>
            <a:effectLst>
              <a:outerShdw blurRad="292100" dist="139700" dir="2700000" algn="tl" rotWithShape="0">
                <a:srgbClr val="333333">
                  <a:alpha val="65000"/>
                </a:srgbClr>
              </a:outerShdw>
            </a:effectLst>
          </p:spPr>
        </p:pic>
        <p:cxnSp>
          <p:nvCxnSpPr>
            <p:cNvPr id="200" name="Straight Connector 199">
              <a:extLst>
                <a:ext uri="{FF2B5EF4-FFF2-40B4-BE49-F238E27FC236}">
                  <a16:creationId xmlns:a16="http://schemas.microsoft.com/office/drawing/2014/main" id="{E9A60D62-750D-41B1-8B87-D20C6B9FA03C}"/>
                </a:ext>
              </a:extLst>
            </p:cNvPr>
            <p:cNvCxnSpPr>
              <a:cxnSpLocks/>
              <a:stCxn id="198" idx="3"/>
            </p:cNvCxnSpPr>
            <p:nvPr/>
          </p:nvCxnSpPr>
          <p:spPr>
            <a:xfrm>
              <a:off x="4406790" y="2293688"/>
              <a:ext cx="1480138" cy="1116186"/>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pic>
          <p:nvPicPr>
            <p:cNvPr id="201" name="Picture 200">
              <a:extLst>
                <a:ext uri="{FF2B5EF4-FFF2-40B4-BE49-F238E27FC236}">
                  <a16:creationId xmlns:a16="http://schemas.microsoft.com/office/drawing/2014/main" id="{EBBE04A2-54F4-4189-812C-55FAF49B275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761242" y="1480644"/>
              <a:ext cx="1649867" cy="1512130"/>
            </a:xfrm>
            <a:prstGeom prst="rect">
              <a:avLst/>
            </a:prstGeom>
            <a:ln>
              <a:noFill/>
            </a:ln>
            <a:effectLst>
              <a:outerShdw blurRad="292100" dist="139700" dir="2700000" algn="tl" rotWithShape="0">
                <a:srgbClr val="333333">
                  <a:alpha val="65000"/>
                </a:srgbClr>
              </a:outerShdw>
            </a:effectLst>
          </p:spPr>
        </p:pic>
        <p:cxnSp>
          <p:nvCxnSpPr>
            <p:cNvPr id="202" name="Straight Connector 201">
              <a:extLst>
                <a:ext uri="{FF2B5EF4-FFF2-40B4-BE49-F238E27FC236}">
                  <a16:creationId xmlns:a16="http://schemas.microsoft.com/office/drawing/2014/main" id="{5CCD4625-2103-4CAB-9370-8C5F744040D6}"/>
                </a:ext>
              </a:extLst>
            </p:cNvPr>
            <p:cNvCxnSpPr>
              <a:cxnSpLocks/>
              <a:stCxn id="201" idx="1"/>
              <a:endCxn id="154" idx="0"/>
            </p:cNvCxnSpPr>
            <p:nvPr/>
          </p:nvCxnSpPr>
          <p:spPr>
            <a:xfrm flipH="1">
              <a:off x="5884574" y="2236709"/>
              <a:ext cx="1876668" cy="33944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82833E8A-5E23-488B-B318-D2A50280E8DE}"/>
                </a:ext>
              </a:extLst>
            </p:cNvPr>
            <p:cNvCxnSpPr>
              <a:cxnSpLocks/>
              <a:stCxn id="201" idx="1"/>
              <a:endCxn id="104" idx="1"/>
            </p:cNvCxnSpPr>
            <p:nvPr/>
          </p:nvCxnSpPr>
          <p:spPr>
            <a:xfrm flipH="1">
              <a:off x="6626819" y="2236709"/>
              <a:ext cx="1134423" cy="372377"/>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D3C3DA1B-3618-45F3-9B15-C0BC8B410E83}"/>
                </a:ext>
              </a:extLst>
            </p:cNvPr>
            <p:cNvCxnSpPr>
              <a:cxnSpLocks/>
              <a:stCxn id="201" idx="3"/>
              <a:endCxn id="98" idx="1"/>
            </p:cNvCxnSpPr>
            <p:nvPr/>
          </p:nvCxnSpPr>
          <p:spPr>
            <a:xfrm>
              <a:off x="9411109" y="2236709"/>
              <a:ext cx="1628294" cy="347946"/>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F88E32D0-2753-4ECF-AC63-896C907CC162}"/>
                </a:ext>
              </a:extLst>
            </p:cNvPr>
            <p:cNvCxnSpPr>
              <a:cxnSpLocks/>
              <a:stCxn id="201" idx="3"/>
              <a:endCxn id="172" idx="1"/>
            </p:cNvCxnSpPr>
            <p:nvPr/>
          </p:nvCxnSpPr>
          <p:spPr>
            <a:xfrm>
              <a:off x="9411109" y="2236709"/>
              <a:ext cx="1460159" cy="384464"/>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45" name="Rectangle: Rounded Corners 144">
              <a:extLst>
                <a:ext uri="{FF2B5EF4-FFF2-40B4-BE49-F238E27FC236}">
                  <a16:creationId xmlns:a16="http://schemas.microsoft.com/office/drawing/2014/main" id="{0AAB33F3-8739-48E5-8A1F-C5DE4AC11198}"/>
                </a:ext>
              </a:extLst>
            </p:cNvPr>
            <p:cNvSpPr/>
            <p:nvPr/>
          </p:nvSpPr>
          <p:spPr>
            <a:xfrm>
              <a:off x="6146507" y="4260160"/>
              <a:ext cx="166832" cy="53417"/>
            </a:xfrm>
            <a:prstGeom prst="roundRect">
              <a:avLst/>
            </a:prstGeom>
            <a:solidFill>
              <a:srgbClr val="FF0000"/>
            </a:solidFill>
            <a:ln>
              <a:solidFill>
                <a:schemeClr val="tx1">
                  <a:lumMod val="75000"/>
                  <a:lumOff val="2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99" name="Rectangle: Rounded Corners 198">
              <a:extLst>
                <a:ext uri="{FF2B5EF4-FFF2-40B4-BE49-F238E27FC236}">
                  <a16:creationId xmlns:a16="http://schemas.microsoft.com/office/drawing/2014/main" id="{0F6767E2-DB63-458B-B595-8853E9C7500D}"/>
                </a:ext>
              </a:extLst>
            </p:cNvPr>
            <p:cNvSpPr/>
            <p:nvPr/>
          </p:nvSpPr>
          <p:spPr>
            <a:xfrm>
              <a:off x="6531835" y="4260108"/>
              <a:ext cx="166832" cy="53417"/>
            </a:xfrm>
            <a:prstGeom prst="roundRect">
              <a:avLst/>
            </a:prstGeom>
            <a:solidFill>
              <a:srgbClr val="FF0000"/>
            </a:solidFill>
            <a:ln>
              <a:solidFill>
                <a:schemeClr val="tx1">
                  <a:lumMod val="75000"/>
                  <a:lumOff val="2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06" name="Rectangle: Rounded Corners 205">
              <a:extLst>
                <a:ext uri="{FF2B5EF4-FFF2-40B4-BE49-F238E27FC236}">
                  <a16:creationId xmlns:a16="http://schemas.microsoft.com/office/drawing/2014/main" id="{B84DAF47-D076-4F4F-87E2-2D884397271D}"/>
                </a:ext>
              </a:extLst>
            </p:cNvPr>
            <p:cNvSpPr/>
            <p:nvPr/>
          </p:nvSpPr>
          <p:spPr>
            <a:xfrm>
              <a:off x="5696039" y="3476940"/>
              <a:ext cx="166832" cy="53417"/>
            </a:xfrm>
            <a:prstGeom prst="roundRect">
              <a:avLst/>
            </a:prstGeom>
            <a:solidFill>
              <a:srgbClr val="FF0000"/>
            </a:solidFill>
            <a:ln>
              <a:solidFill>
                <a:schemeClr val="tx1">
                  <a:lumMod val="75000"/>
                  <a:lumOff val="2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07" name="Rectangle: Rounded Corners 206">
              <a:extLst>
                <a:ext uri="{FF2B5EF4-FFF2-40B4-BE49-F238E27FC236}">
                  <a16:creationId xmlns:a16="http://schemas.microsoft.com/office/drawing/2014/main" id="{59C92306-C0CC-4C07-B197-B0BA7F291F23}"/>
                </a:ext>
              </a:extLst>
            </p:cNvPr>
            <p:cNvSpPr/>
            <p:nvPr/>
          </p:nvSpPr>
          <p:spPr>
            <a:xfrm>
              <a:off x="5939332" y="3471898"/>
              <a:ext cx="166832" cy="53417"/>
            </a:xfrm>
            <a:prstGeom prst="roundRect">
              <a:avLst/>
            </a:prstGeom>
            <a:solidFill>
              <a:srgbClr val="FF0000"/>
            </a:solidFill>
            <a:ln>
              <a:solidFill>
                <a:schemeClr val="tx1">
                  <a:lumMod val="75000"/>
                  <a:lumOff val="2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cxnSp>
        <p:nvCxnSpPr>
          <p:cNvPr id="4" name="Straight Arrow Connector 3">
            <a:extLst>
              <a:ext uri="{FF2B5EF4-FFF2-40B4-BE49-F238E27FC236}">
                <a16:creationId xmlns:a16="http://schemas.microsoft.com/office/drawing/2014/main" id="{F207C319-3C14-424C-98FC-52FBE7BEC3AD}"/>
              </a:ext>
            </a:extLst>
          </p:cNvPr>
          <p:cNvCxnSpPr/>
          <p:nvPr/>
        </p:nvCxnSpPr>
        <p:spPr>
          <a:xfrm flipV="1">
            <a:off x="2343913" y="1706482"/>
            <a:ext cx="322431" cy="1342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8" name="Straight Arrow Connector 207">
            <a:extLst>
              <a:ext uri="{FF2B5EF4-FFF2-40B4-BE49-F238E27FC236}">
                <a16:creationId xmlns:a16="http://schemas.microsoft.com/office/drawing/2014/main" id="{24ACF881-7812-450D-AAC2-7FB714DE7E8B}"/>
              </a:ext>
            </a:extLst>
          </p:cNvPr>
          <p:cNvCxnSpPr/>
          <p:nvPr/>
        </p:nvCxnSpPr>
        <p:spPr>
          <a:xfrm flipV="1">
            <a:off x="3222177" y="2089224"/>
            <a:ext cx="322431" cy="1342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42768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 name="Rectangle 366">
            <a:extLst>
              <a:ext uri="{FF2B5EF4-FFF2-40B4-BE49-F238E27FC236}">
                <a16:creationId xmlns:a16="http://schemas.microsoft.com/office/drawing/2014/main" id="{BA7DFF86-0766-44FE-9C10-CF89F4F6E37F}"/>
              </a:ext>
            </a:extLst>
          </p:cNvPr>
          <p:cNvSpPr/>
          <p:nvPr/>
        </p:nvSpPr>
        <p:spPr>
          <a:xfrm>
            <a:off x="2965701" y="3273650"/>
            <a:ext cx="43960" cy="113226"/>
          </a:xfrm>
          <a:prstGeom prst="rect">
            <a:avLst/>
          </a:prstGeom>
          <a:solidFill>
            <a:srgbClr val="FF0000"/>
          </a:solidFill>
          <a:ln>
            <a:solidFill>
              <a:schemeClr val="tx1">
                <a:lumMod val="75000"/>
                <a:lumOff val="2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68" name="Rectangle 367">
            <a:extLst>
              <a:ext uri="{FF2B5EF4-FFF2-40B4-BE49-F238E27FC236}">
                <a16:creationId xmlns:a16="http://schemas.microsoft.com/office/drawing/2014/main" id="{D8E2CF14-3459-4F5E-B527-41877F657C5B}"/>
              </a:ext>
            </a:extLst>
          </p:cNvPr>
          <p:cNvSpPr/>
          <p:nvPr/>
        </p:nvSpPr>
        <p:spPr>
          <a:xfrm>
            <a:off x="3543990" y="3273650"/>
            <a:ext cx="43960" cy="113226"/>
          </a:xfrm>
          <a:prstGeom prst="rect">
            <a:avLst/>
          </a:prstGeom>
          <a:solidFill>
            <a:srgbClr val="FF0000"/>
          </a:solidFill>
          <a:ln>
            <a:solidFill>
              <a:schemeClr val="tx1">
                <a:lumMod val="75000"/>
                <a:lumOff val="2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69" name="Rectangle: Rounded Corners 368">
            <a:extLst>
              <a:ext uri="{FF2B5EF4-FFF2-40B4-BE49-F238E27FC236}">
                <a16:creationId xmlns:a16="http://schemas.microsoft.com/office/drawing/2014/main" id="{83F58456-A052-407F-9C87-2AEA2D00B5A8}"/>
              </a:ext>
            </a:extLst>
          </p:cNvPr>
          <p:cNvSpPr/>
          <p:nvPr/>
        </p:nvSpPr>
        <p:spPr>
          <a:xfrm>
            <a:off x="2900172" y="3209247"/>
            <a:ext cx="172690" cy="77733"/>
          </a:xfrm>
          <a:prstGeom prst="roundRect">
            <a:avLst/>
          </a:prstGeom>
          <a:solidFill>
            <a:srgbClr val="FF0000"/>
          </a:solidFill>
          <a:ln>
            <a:solidFill>
              <a:schemeClr val="tx1">
                <a:lumMod val="75000"/>
                <a:lumOff val="2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70" name="Rectangle: Rounded Corners 369">
            <a:extLst>
              <a:ext uri="{FF2B5EF4-FFF2-40B4-BE49-F238E27FC236}">
                <a16:creationId xmlns:a16="http://schemas.microsoft.com/office/drawing/2014/main" id="{7CAC96A9-3D8B-4581-B045-63BDAA92BA3B}"/>
              </a:ext>
            </a:extLst>
          </p:cNvPr>
          <p:cNvSpPr/>
          <p:nvPr/>
        </p:nvSpPr>
        <p:spPr>
          <a:xfrm>
            <a:off x="3482907" y="3207516"/>
            <a:ext cx="172690" cy="77733"/>
          </a:xfrm>
          <a:prstGeom prst="roundRect">
            <a:avLst/>
          </a:prstGeom>
          <a:solidFill>
            <a:srgbClr val="FF0000"/>
          </a:solidFill>
          <a:ln>
            <a:solidFill>
              <a:schemeClr val="tx1">
                <a:lumMod val="75000"/>
                <a:lumOff val="2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nvGrpSpPr>
          <p:cNvPr id="366" name="Group 365">
            <a:extLst>
              <a:ext uri="{FF2B5EF4-FFF2-40B4-BE49-F238E27FC236}">
                <a16:creationId xmlns:a16="http://schemas.microsoft.com/office/drawing/2014/main" id="{E071E73A-2D24-4E7D-B853-705B6A1438EE}"/>
              </a:ext>
            </a:extLst>
          </p:cNvPr>
          <p:cNvGrpSpPr/>
          <p:nvPr/>
        </p:nvGrpSpPr>
        <p:grpSpPr>
          <a:xfrm>
            <a:off x="3878232" y="3218752"/>
            <a:ext cx="108711" cy="161979"/>
            <a:chOff x="6411038" y="5209979"/>
            <a:chExt cx="108711" cy="161979"/>
          </a:xfrm>
        </p:grpSpPr>
        <p:sp>
          <p:nvSpPr>
            <p:cNvPr id="364" name="Rectangle 363">
              <a:extLst>
                <a:ext uri="{FF2B5EF4-FFF2-40B4-BE49-F238E27FC236}">
                  <a16:creationId xmlns:a16="http://schemas.microsoft.com/office/drawing/2014/main" id="{2E08DBF7-F021-4A72-B60C-C3E433922241}"/>
                </a:ext>
              </a:extLst>
            </p:cNvPr>
            <p:cNvSpPr/>
            <p:nvPr/>
          </p:nvSpPr>
          <p:spPr>
            <a:xfrm>
              <a:off x="6441494" y="5258732"/>
              <a:ext cx="43960" cy="113226"/>
            </a:xfrm>
            <a:prstGeom prst="rect">
              <a:avLst/>
            </a:prstGeom>
            <a:ln>
              <a:solidFill>
                <a:schemeClr val="tx1">
                  <a:lumMod val="75000"/>
                  <a:lumOff val="2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365" name="Rectangle: Rounded Corners 364">
              <a:extLst>
                <a:ext uri="{FF2B5EF4-FFF2-40B4-BE49-F238E27FC236}">
                  <a16:creationId xmlns:a16="http://schemas.microsoft.com/office/drawing/2014/main" id="{A5A4E675-830A-4EB0-AE0E-13C4BDFA9478}"/>
                </a:ext>
              </a:extLst>
            </p:cNvPr>
            <p:cNvSpPr/>
            <p:nvPr/>
          </p:nvSpPr>
          <p:spPr>
            <a:xfrm>
              <a:off x="6411038" y="5209979"/>
              <a:ext cx="108711" cy="51470"/>
            </a:xfrm>
            <a:prstGeom prst="roundRect">
              <a:avLst/>
            </a:prstGeom>
            <a:ln>
              <a:solidFill>
                <a:schemeClr val="tx1">
                  <a:lumMod val="75000"/>
                  <a:lumOff val="2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sp>
        <p:nvSpPr>
          <p:cNvPr id="340" name="Arrow: Curved Left 339">
            <a:extLst>
              <a:ext uri="{FF2B5EF4-FFF2-40B4-BE49-F238E27FC236}">
                <a16:creationId xmlns:a16="http://schemas.microsoft.com/office/drawing/2014/main" id="{6CB5F3D2-3C8B-4D58-A708-F191E2F756E5}"/>
              </a:ext>
            </a:extLst>
          </p:cNvPr>
          <p:cNvSpPr/>
          <p:nvPr/>
        </p:nvSpPr>
        <p:spPr>
          <a:xfrm>
            <a:off x="7912284" y="2710127"/>
            <a:ext cx="2780028" cy="528787"/>
          </a:xfrm>
          <a:prstGeom prst="curvedLeftArrow">
            <a:avLst/>
          </a:prstGeom>
          <a:solidFill>
            <a:schemeClr val="tx1">
              <a:alpha val="8000"/>
            </a:schemeClr>
          </a:solid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solidFill>
                <a:schemeClr val="tx1"/>
              </a:solidFill>
            </a:endParaRPr>
          </a:p>
        </p:txBody>
      </p:sp>
      <p:sp>
        <p:nvSpPr>
          <p:cNvPr id="341" name="Arrow: Curved Left 340">
            <a:extLst>
              <a:ext uri="{FF2B5EF4-FFF2-40B4-BE49-F238E27FC236}">
                <a16:creationId xmlns:a16="http://schemas.microsoft.com/office/drawing/2014/main" id="{7556DC68-23A0-4179-B955-1B27E8C4D199}"/>
              </a:ext>
            </a:extLst>
          </p:cNvPr>
          <p:cNvSpPr/>
          <p:nvPr/>
        </p:nvSpPr>
        <p:spPr>
          <a:xfrm flipH="1">
            <a:off x="1340984" y="2715701"/>
            <a:ext cx="5743831" cy="528787"/>
          </a:xfrm>
          <a:prstGeom prst="curvedLeftArrow">
            <a:avLst>
              <a:gd name="adj1" fmla="val 25000"/>
              <a:gd name="adj2" fmla="val 50000"/>
              <a:gd name="adj3" fmla="val 25000"/>
            </a:avLst>
          </a:prstGeom>
          <a:solidFill>
            <a:schemeClr val="tx1">
              <a:alpha val="8000"/>
            </a:schemeClr>
          </a:solid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solidFill>
                <a:schemeClr val="tx1"/>
              </a:solidFill>
            </a:endParaRPr>
          </a:p>
        </p:txBody>
      </p:sp>
      <p:sp>
        <p:nvSpPr>
          <p:cNvPr id="5" name="Rectangle 4">
            <a:extLst>
              <a:ext uri="{FF2B5EF4-FFF2-40B4-BE49-F238E27FC236}">
                <a16:creationId xmlns:a16="http://schemas.microsoft.com/office/drawing/2014/main" id="{E61B5D94-D36A-42B8-B173-0D87BCDBD258}"/>
              </a:ext>
            </a:extLst>
          </p:cNvPr>
          <p:cNvSpPr/>
          <p:nvPr/>
        </p:nvSpPr>
        <p:spPr>
          <a:xfrm>
            <a:off x="2305004" y="3498647"/>
            <a:ext cx="4202956" cy="3127666"/>
          </a:xfrm>
          <a:prstGeom prst="rect">
            <a:avLst/>
          </a:prstGeom>
        </p:spPr>
        <p:style>
          <a:lnRef idx="1">
            <a:schemeClr val="accent3"/>
          </a:lnRef>
          <a:fillRef idx="2">
            <a:schemeClr val="accent3"/>
          </a:fillRef>
          <a:effectRef idx="1">
            <a:schemeClr val="accent3"/>
          </a:effectRef>
          <a:fontRef idx="minor">
            <a:schemeClr val="dk1"/>
          </a:fontRef>
        </p:style>
        <p:txBody>
          <a:bodyPr rtlCol="0" anchor="b"/>
          <a:lstStyle/>
          <a:p>
            <a:pPr algn="ctr"/>
            <a:r>
              <a:rPr lang="en-US" dirty="0"/>
              <a:t>Freezer</a:t>
            </a:r>
          </a:p>
        </p:txBody>
      </p:sp>
      <p:grpSp>
        <p:nvGrpSpPr>
          <p:cNvPr id="299" name="Group 298">
            <a:extLst>
              <a:ext uri="{FF2B5EF4-FFF2-40B4-BE49-F238E27FC236}">
                <a16:creationId xmlns:a16="http://schemas.microsoft.com/office/drawing/2014/main" id="{74FF30BB-2C9A-43E9-B266-977BFAEDA68A}"/>
              </a:ext>
            </a:extLst>
          </p:cNvPr>
          <p:cNvGrpSpPr/>
          <p:nvPr/>
        </p:nvGrpSpPr>
        <p:grpSpPr>
          <a:xfrm>
            <a:off x="2458895" y="3821229"/>
            <a:ext cx="3841493" cy="2540777"/>
            <a:chOff x="2324100" y="781050"/>
            <a:chExt cx="7124700" cy="5810250"/>
          </a:xfrm>
        </p:grpSpPr>
        <p:sp>
          <p:nvSpPr>
            <p:cNvPr id="300" name="Rectangle 299">
              <a:extLst>
                <a:ext uri="{FF2B5EF4-FFF2-40B4-BE49-F238E27FC236}">
                  <a16:creationId xmlns:a16="http://schemas.microsoft.com/office/drawing/2014/main" id="{96091632-F328-4EB0-976F-18AB93E7EB41}"/>
                </a:ext>
              </a:extLst>
            </p:cNvPr>
            <p:cNvSpPr/>
            <p:nvPr/>
          </p:nvSpPr>
          <p:spPr>
            <a:xfrm>
              <a:off x="5719763" y="781050"/>
              <a:ext cx="333375" cy="581025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01" name="Rectangle 300">
              <a:extLst>
                <a:ext uri="{FF2B5EF4-FFF2-40B4-BE49-F238E27FC236}">
                  <a16:creationId xmlns:a16="http://schemas.microsoft.com/office/drawing/2014/main" id="{C550D12B-EDCE-4CD1-A8B6-2FB6AAAFC85E}"/>
                </a:ext>
              </a:extLst>
            </p:cNvPr>
            <p:cNvSpPr/>
            <p:nvPr/>
          </p:nvSpPr>
          <p:spPr>
            <a:xfrm rot="186526">
              <a:off x="2324100" y="6156447"/>
              <a:ext cx="7124700" cy="45719"/>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02" name="Rectangle 301">
              <a:extLst>
                <a:ext uri="{FF2B5EF4-FFF2-40B4-BE49-F238E27FC236}">
                  <a16:creationId xmlns:a16="http://schemas.microsoft.com/office/drawing/2014/main" id="{43CDAC7C-E5F8-4FAC-A683-22B0E0A492F0}"/>
                </a:ext>
              </a:extLst>
            </p:cNvPr>
            <p:cNvSpPr/>
            <p:nvPr/>
          </p:nvSpPr>
          <p:spPr>
            <a:xfrm rot="186526">
              <a:off x="2324100" y="1289231"/>
              <a:ext cx="7124700" cy="45719"/>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03" name="Rectangle 302">
              <a:extLst>
                <a:ext uri="{FF2B5EF4-FFF2-40B4-BE49-F238E27FC236}">
                  <a16:creationId xmlns:a16="http://schemas.microsoft.com/office/drawing/2014/main" id="{986D0EE2-7418-4ED6-A0D8-055664DE2116}"/>
                </a:ext>
              </a:extLst>
            </p:cNvPr>
            <p:cNvSpPr/>
            <p:nvPr/>
          </p:nvSpPr>
          <p:spPr>
            <a:xfrm rot="186526">
              <a:off x="2324100" y="1492032"/>
              <a:ext cx="7124700" cy="45719"/>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04" name="Rectangle 303">
              <a:extLst>
                <a:ext uri="{FF2B5EF4-FFF2-40B4-BE49-F238E27FC236}">
                  <a16:creationId xmlns:a16="http://schemas.microsoft.com/office/drawing/2014/main" id="{AC0FB35C-DA52-454C-9215-AB63B963563A}"/>
                </a:ext>
              </a:extLst>
            </p:cNvPr>
            <p:cNvSpPr/>
            <p:nvPr/>
          </p:nvSpPr>
          <p:spPr>
            <a:xfrm rot="186526">
              <a:off x="2324100" y="1694833"/>
              <a:ext cx="7124700" cy="45719"/>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05" name="Rectangle 304">
              <a:extLst>
                <a:ext uri="{FF2B5EF4-FFF2-40B4-BE49-F238E27FC236}">
                  <a16:creationId xmlns:a16="http://schemas.microsoft.com/office/drawing/2014/main" id="{5ACC01F8-F9BE-406D-A0A3-29118E9410AC}"/>
                </a:ext>
              </a:extLst>
            </p:cNvPr>
            <p:cNvSpPr/>
            <p:nvPr/>
          </p:nvSpPr>
          <p:spPr>
            <a:xfrm rot="186526">
              <a:off x="2324100" y="1897634"/>
              <a:ext cx="7124700" cy="45719"/>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06" name="Rectangle 305">
              <a:extLst>
                <a:ext uri="{FF2B5EF4-FFF2-40B4-BE49-F238E27FC236}">
                  <a16:creationId xmlns:a16="http://schemas.microsoft.com/office/drawing/2014/main" id="{4F441AEC-99E1-486A-98EA-2F8A061F8D74}"/>
                </a:ext>
              </a:extLst>
            </p:cNvPr>
            <p:cNvSpPr/>
            <p:nvPr/>
          </p:nvSpPr>
          <p:spPr>
            <a:xfrm rot="186526">
              <a:off x="2324100" y="2100435"/>
              <a:ext cx="7124700" cy="45719"/>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07" name="Rectangle 306">
              <a:extLst>
                <a:ext uri="{FF2B5EF4-FFF2-40B4-BE49-F238E27FC236}">
                  <a16:creationId xmlns:a16="http://schemas.microsoft.com/office/drawing/2014/main" id="{DA203614-59E3-4351-A79E-69806118862D}"/>
                </a:ext>
              </a:extLst>
            </p:cNvPr>
            <p:cNvSpPr/>
            <p:nvPr/>
          </p:nvSpPr>
          <p:spPr>
            <a:xfrm rot="186526">
              <a:off x="2324100" y="2303236"/>
              <a:ext cx="7124700" cy="45719"/>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08" name="Rectangle 307">
              <a:extLst>
                <a:ext uri="{FF2B5EF4-FFF2-40B4-BE49-F238E27FC236}">
                  <a16:creationId xmlns:a16="http://schemas.microsoft.com/office/drawing/2014/main" id="{B9195F8D-1DD6-404D-941D-772F9755AD5F}"/>
                </a:ext>
              </a:extLst>
            </p:cNvPr>
            <p:cNvSpPr/>
            <p:nvPr/>
          </p:nvSpPr>
          <p:spPr>
            <a:xfrm rot="186526">
              <a:off x="2324100" y="2506037"/>
              <a:ext cx="7124700" cy="45719"/>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09" name="Rectangle 308">
              <a:extLst>
                <a:ext uri="{FF2B5EF4-FFF2-40B4-BE49-F238E27FC236}">
                  <a16:creationId xmlns:a16="http://schemas.microsoft.com/office/drawing/2014/main" id="{CD063B91-6CD6-452E-A161-3A30BC6BEABA}"/>
                </a:ext>
              </a:extLst>
            </p:cNvPr>
            <p:cNvSpPr/>
            <p:nvPr/>
          </p:nvSpPr>
          <p:spPr>
            <a:xfrm rot="186526">
              <a:off x="2324100" y="2708838"/>
              <a:ext cx="7124700" cy="45719"/>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10" name="Rectangle 309">
              <a:extLst>
                <a:ext uri="{FF2B5EF4-FFF2-40B4-BE49-F238E27FC236}">
                  <a16:creationId xmlns:a16="http://schemas.microsoft.com/office/drawing/2014/main" id="{D87E9CF9-2351-4178-9506-7FCBC3FE1DA9}"/>
                </a:ext>
              </a:extLst>
            </p:cNvPr>
            <p:cNvSpPr/>
            <p:nvPr/>
          </p:nvSpPr>
          <p:spPr>
            <a:xfrm rot="186526">
              <a:off x="2324100" y="2911639"/>
              <a:ext cx="7124700" cy="45719"/>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11" name="Rectangle 310">
              <a:extLst>
                <a:ext uri="{FF2B5EF4-FFF2-40B4-BE49-F238E27FC236}">
                  <a16:creationId xmlns:a16="http://schemas.microsoft.com/office/drawing/2014/main" id="{D75FE8BA-30BA-4840-B5D6-BFC37F259DC2}"/>
                </a:ext>
              </a:extLst>
            </p:cNvPr>
            <p:cNvSpPr/>
            <p:nvPr/>
          </p:nvSpPr>
          <p:spPr>
            <a:xfrm rot="186526">
              <a:off x="2324100" y="3114440"/>
              <a:ext cx="7124700" cy="45719"/>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12" name="Rectangle 311">
              <a:extLst>
                <a:ext uri="{FF2B5EF4-FFF2-40B4-BE49-F238E27FC236}">
                  <a16:creationId xmlns:a16="http://schemas.microsoft.com/office/drawing/2014/main" id="{1F2F63DB-F40E-4C5F-A40F-FD6D8B642973}"/>
                </a:ext>
              </a:extLst>
            </p:cNvPr>
            <p:cNvSpPr/>
            <p:nvPr/>
          </p:nvSpPr>
          <p:spPr>
            <a:xfrm rot="186526">
              <a:off x="2324100" y="3317241"/>
              <a:ext cx="7124700" cy="45719"/>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13" name="Rectangle 312">
              <a:extLst>
                <a:ext uri="{FF2B5EF4-FFF2-40B4-BE49-F238E27FC236}">
                  <a16:creationId xmlns:a16="http://schemas.microsoft.com/office/drawing/2014/main" id="{F7A7F8D1-BA67-4A64-A56C-8B6391F7F3B3}"/>
                </a:ext>
              </a:extLst>
            </p:cNvPr>
            <p:cNvSpPr/>
            <p:nvPr/>
          </p:nvSpPr>
          <p:spPr>
            <a:xfrm rot="186526">
              <a:off x="2324100" y="3520042"/>
              <a:ext cx="7124700" cy="45719"/>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14" name="Rectangle 313">
              <a:extLst>
                <a:ext uri="{FF2B5EF4-FFF2-40B4-BE49-F238E27FC236}">
                  <a16:creationId xmlns:a16="http://schemas.microsoft.com/office/drawing/2014/main" id="{F34E1F81-5163-4F60-BDD0-A456377AAA94}"/>
                </a:ext>
              </a:extLst>
            </p:cNvPr>
            <p:cNvSpPr/>
            <p:nvPr/>
          </p:nvSpPr>
          <p:spPr>
            <a:xfrm rot="186526">
              <a:off x="2324100" y="3722843"/>
              <a:ext cx="7124700" cy="45719"/>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15" name="Rectangle 314">
              <a:extLst>
                <a:ext uri="{FF2B5EF4-FFF2-40B4-BE49-F238E27FC236}">
                  <a16:creationId xmlns:a16="http://schemas.microsoft.com/office/drawing/2014/main" id="{50FEE775-0EBC-4EA7-89F4-DEC18481F5A0}"/>
                </a:ext>
              </a:extLst>
            </p:cNvPr>
            <p:cNvSpPr/>
            <p:nvPr/>
          </p:nvSpPr>
          <p:spPr>
            <a:xfrm rot="186526">
              <a:off x="2324100" y="3925644"/>
              <a:ext cx="7124700" cy="45719"/>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16" name="Rectangle 315">
              <a:extLst>
                <a:ext uri="{FF2B5EF4-FFF2-40B4-BE49-F238E27FC236}">
                  <a16:creationId xmlns:a16="http://schemas.microsoft.com/office/drawing/2014/main" id="{608F149F-6583-41F1-B94B-F262778EB18D}"/>
                </a:ext>
              </a:extLst>
            </p:cNvPr>
            <p:cNvSpPr/>
            <p:nvPr/>
          </p:nvSpPr>
          <p:spPr>
            <a:xfrm rot="186526">
              <a:off x="2324100" y="4128445"/>
              <a:ext cx="7124700" cy="45719"/>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17" name="Rectangle 316">
              <a:extLst>
                <a:ext uri="{FF2B5EF4-FFF2-40B4-BE49-F238E27FC236}">
                  <a16:creationId xmlns:a16="http://schemas.microsoft.com/office/drawing/2014/main" id="{40FD943C-0B1E-4CBA-B97D-55897324A56F}"/>
                </a:ext>
              </a:extLst>
            </p:cNvPr>
            <p:cNvSpPr/>
            <p:nvPr/>
          </p:nvSpPr>
          <p:spPr>
            <a:xfrm rot="186526">
              <a:off x="2324100" y="4331246"/>
              <a:ext cx="7124700" cy="45719"/>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18" name="Rectangle 317">
              <a:extLst>
                <a:ext uri="{FF2B5EF4-FFF2-40B4-BE49-F238E27FC236}">
                  <a16:creationId xmlns:a16="http://schemas.microsoft.com/office/drawing/2014/main" id="{C82D682B-99A9-4FFC-847F-83AEF8774E4C}"/>
                </a:ext>
              </a:extLst>
            </p:cNvPr>
            <p:cNvSpPr/>
            <p:nvPr/>
          </p:nvSpPr>
          <p:spPr>
            <a:xfrm rot="186526">
              <a:off x="2324100" y="4534047"/>
              <a:ext cx="7124700" cy="45719"/>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19" name="Rectangle 318">
              <a:extLst>
                <a:ext uri="{FF2B5EF4-FFF2-40B4-BE49-F238E27FC236}">
                  <a16:creationId xmlns:a16="http://schemas.microsoft.com/office/drawing/2014/main" id="{C5076676-CA5B-4A49-809B-2F2276B64524}"/>
                </a:ext>
              </a:extLst>
            </p:cNvPr>
            <p:cNvSpPr/>
            <p:nvPr/>
          </p:nvSpPr>
          <p:spPr>
            <a:xfrm rot="186526">
              <a:off x="2324100" y="4736848"/>
              <a:ext cx="7124700" cy="45719"/>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20" name="Rectangle 319">
              <a:extLst>
                <a:ext uri="{FF2B5EF4-FFF2-40B4-BE49-F238E27FC236}">
                  <a16:creationId xmlns:a16="http://schemas.microsoft.com/office/drawing/2014/main" id="{332FCFE7-2F2A-4322-9D42-370BBDB4DF8E}"/>
                </a:ext>
              </a:extLst>
            </p:cNvPr>
            <p:cNvSpPr/>
            <p:nvPr/>
          </p:nvSpPr>
          <p:spPr>
            <a:xfrm rot="186526">
              <a:off x="2324100" y="4939649"/>
              <a:ext cx="7124700" cy="45719"/>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21" name="Rectangle 320">
              <a:extLst>
                <a:ext uri="{FF2B5EF4-FFF2-40B4-BE49-F238E27FC236}">
                  <a16:creationId xmlns:a16="http://schemas.microsoft.com/office/drawing/2014/main" id="{970D2324-4AAB-4C9B-BF0D-EA4D163E210A}"/>
                </a:ext>
              </a:extLst>
            </p:cNvPr>
            <p:cNvSpPr/>
            <p:nvPr/>
          </p:nvSpPr>
          <p:spPr>
            <a:xfrm rot="186526">
              <a:off x="2324100" y="5142450"/>
              <a:ext cx="7124700" cy="45719"/>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22" name="Rectangle 321">
              <a:extLst>
                <a:ext uri="{FF2B5EF4-FFF2-40B4-BE49-F238E27FC236}">
                  <a16:creationId xmlns:a16="http://schemas.microsoft.com/office/drawing/2014/main" id="{716023A8-9473-4475-8F9F-8A66CD8B98FB}"/>
                </a:ext>
              </a:extLst>
            </p:cNvPr>
            <p:cNvSpPr/>
            <p:nvPr/>
          </p:nvSpPr>
          <p:spPr>
            <a:xfrm rot="186526">
              <a:off x="2324100" y="5345251"/>
              <a:ext cx="7124700" cy="45719"/>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23" name="Rectangle 322">
              <a:extLst>
                <a:ext uri="{FF2B5EF4-FFF2-40B4-BE49-F238E27FC236}">
                  <a16:creationId xmlns:a16="http://schemas.microsoft.com/office/drawing/2014/main" id="{521CB966-90E3-418B-A887-4ACA5E188B10}"/>
                </a:ext>
              </a:extLst>
            </p:cNvPr>
            <p:cNvSpPr/>
            <p:nvPr/>
          </p:nvSpPr>
          <p:spPr>
            <a:xfrm rot="186526">
              <a:off x="2324100" y="5548052"/>
              <a:ext cx="7124700" cy="45719"/>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24" name="Rectangle 323">
              <a:extLst>
                <a:ext uri="{FF2B5EF4-FFF2-40B4-BE49-F238E27FC236}">
                  <a16:creationId xmlns:a16="http://schemas.microsoft.com/office/drawing/2014/main" id="{E2A805AC-A05B-494F-855C-2A18FFEAE61F}"/>
                </a:ext>
              </a:extLst>
            </p:cNvPr>
            <p:cNvSpPr/>
            <p:nvPr/>
          </p:nvSpPr>
          <p:spPr>
            <a:xfrm rot="186526">
              <a:off x="2324100" y="5750853"/>
              <a:ext cx="7124700" cy="45719"/>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25" name="Rectangle 324">
              <a:extLst>
                <a:ext uri="{FF2B5EF4-FFF2-40B4-BE49-F238E27FC236}">
                  <a16:creationId xmlns:a16="http://schemas.microsoft.com/office/drawing/2014/main" id="{7BAFCC3E-D0A1-4209-BD4D-9EB2E65221E3}"/>
                </a:ext>
              </a:extLst>
            </p:cNvPr>
            <p:cNvSpPr/>
            <p:nvPr/>
          </p:nvSpPr>
          <p:spPr>
            <a:xfrm rot="186526">
              <a:off x="2324100" y="5953654"/>
              <a:ext cx="7124700" cy="45719"/>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sp>
        <p:nvSpPr>
          <p:cNvPr id="154" name="Thought Bubble: Cloud 153">
            <a:extLst>
              <a:ext uri="{FF2B5EF4-FFF2-40B4-BE49-F238E27FC236}">
                <a16:creationId xmlns:a16="http://schemas.microsoft.com/office/drawing/2014/main" id="{87706002-0FB6-4EE9-8BB8-CA98112DAD71}"/>
              </a:ext>
            </a:extLst>
          </p:cNvPr>
          <p:cNvSpPr/>
          <p:nvPr/>
        </p:nvSpPr>
        <p:spPr>
          <a:xfrm rot="7339385">
            <a:off x="9749035" y="619552"/>
            <a:ext cx="407540" cy="795852"/>
          </a:xfrm>
          <a:prstGeom prst="cloud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2" name="Rectangle 21">
            <a:extLst>
              <a:ext uri="{FF2B5EF4-FFF2-40B4-BE49-F238E27FC236}">
                <a16:creationId xmlns:a16="http://schemas.microsoft.com/office/drawing/2014/main" id="{6EB185B0-8AF1-4D5B-A60E-47C4B00158D0}"/>
              </a:ext>
            </a:extLst>
          </p:cNvPr>
          <p:cNvSpPr/>
          <p:nvPr/>
        </p:nvSpPr>
        <p:spPr>
          <a:xfrm rot="2177307">
            <a:off x="9183288" y="2417828"/>
            <a:ext cx="145608" cy="524803"/>
          </a:xfrm>
          <a:prstGeom prst="rect">
            <a:avLst/>
          </a:prstGeom>
          <a:solidFill>
            <a:schemeClr val="accent1">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0" name="Rectangle 19">
            <a:extLst>
              <a:ext uri="{FF2B5EF4-FFF2-40B4-BE49-F238E27FC236}">
                <a16:creationId xmlns:a16="http://schemas.microsoft.com/office/drawing/2014/main" id="{8614BC44-D413-41A1-8549-674829A2C1C6}"/>
              </a:ext>
            </a:extLst>
          </p:cNvPr>
          <p:cNvSpPr/>
          <p:nvPr/>
        </p:nvSpPr>
        <p:spPr>
          <a:xfrm>
            <a:off x="9030513" y="1166050"/>
            <a:ext cx="154305" cy="4544569"/>
          </a:xfrm>
          <a:prstGeom prst="rect">
            <a:avLst/>
          </a:prstGeom>
          <a:solidFill>
            <a:schemeClr val="accent1">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31" name="Rectangle 130">
            <a:extLst>
              <a:ext uri="{FF2B5EF4-FFF2-40B4-BE49-F238E27FC236}">
                <a16:creationId xmlns:a16="http://schemas.microsoft.com/office/drawing/2014/main" id="{CBF9865C-6836-4327-BF45-26F8FDB02933}"/>
              </a:ext>
            </a:extLst>
          </p:cNvPr>
          <p:cNvSpPr/>
          <p:nvPr/>
        </p:nvSpPr>
        <p:spPr>
          <a:xfrm>
            <a:off x="9302298" y="1166050"/>
            <a:ext cx="154305" cy="1351474"/>
          </a:xfrm>
          <a:prstGeom prst="rect">
            <a:avLst/>
          </a:prstGeom>
          <a:solidFill>
            <a:schemeClr val="accent1">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51" name="Rectangle 147">
            <a:extLst>
              <a:ext uri="{FF2B5EF4-FFF2-40B4-BE49-F238E27FC236}">
                <a16:creationId xmlns:a16="http://schemas.microsoft.com/office/drawing/2014/main" id="{A6F08154-2A7D-46F2-BCFF-CE129D41403C}"/>
              </a:ext>
            </a:extLst>
          </p:cNvPr>
          <p:cNvSpPr/>
          <p:nvPr/>
        </p:nvSpPr>
        <p:spPr>
          <a:xfrm>
            <a:off x="9302298" y="582624"/>
            <a:ext cx="404200" cy="591829"/>
          </a:xfrm>
          <a:custGeom>
            <a:avLst/>
            <a:gdLst>
              <a:gd name="connsiteX0" fmla="*/ 0 w 186356"/>
              <a:gd name="connsiteY0" fmla="*/ 0 h 683257"/>
              <a:gd name="connsiteX1" fmla="*/ 186356 w 186356"/>
              <a:gd name="connsiteY1" fmla="*/ 0 h 683257"/>
              <a:gd name="connsiteX2" fmla="*/ 186356 w 186356"/>
              <a:gd name="connsiteY2" fmla="*/ 683257 h 683257"/>
              <a:gd name="connsiteX3" fmla="*/ 0 w 186356"/>
              <a:gd name="connsiteY3" fmla="*/ 683257 h 683257"/>
              <a:gd name="connsiteX4" fmla="*/ 0 w 186356"/>
              <a:gd name="connsiteY4" fmla="*/ 0 h 683257"/>
              <a:gd name="connsiteX0" fmla="*/ 0 w 498299"/>
              <a:gd name="connsiteY0" fmla="*/ 0 h 683257"/>
              <a:gd name="connsiteX1" fmla="*/ 498299 w 498299"/>
              <a:gd name="connsiteY1" fmla="*/ 164306 h 683257"/>
              <a:gd name="connsiteX2" fmla="*/ 186356 w 498299"/>
              <a:gd name="connsiteY2" fmla="*/ 683257 h 683257"/>
              <a:gd name="connsiteX3" fmla="*/ 0 w 498299"/>
              <a:gd name="connsiteY3" fmla="*/ 683257 h 683257"/>
              <a:gd name="connsiteX4" fmla="*/ 0 w 498299"/>
              <a:gd name="connsiteY4" fmla="*/ 0 h 683257"/>
              <a:gd name="connsiteX0" fmla="*/ 338138 w 498299"/>
              <a:gd name="connsiteY0" fmla="*/ 4763 h 518951"/>
              <a:gd name="connsiteX1" fmla="*/ 498299 w 498299"/>
              <a:gd name="connsiteY1" fmla="*/ 0 h 518951"/>
              <a:gd name="connsiteX2" fmla="*/ 186356 w 498299"/>
              <a:gd name="connsiteY2" fmla="*/ 518951 h 518951"/>
              <a:gd name="connsiteX3" fmla="*/ 0 w 498299"/>
              <a:gd name="connsiteY3" fmla="*/ 518951 h 518951"/>
              <a:gd name="connsiteX4" fmla="*/ 338138 w 498299"/>
              <a:gd name="connsiteY4" fmla="*/ 4763 h 518951"/>
              <a:gd name="connsiteX0" fmla="*/ 338138 w 498299"/>
              <a:gd name="connsiteY0" fmla="*/ 4763 h 518951"/>
              <a:gd name="connsiteX1" fmla="*/ 498299 w 498299"/>
              <a:gd name="connsiteY1" fmla="*/ 0 h 518951"/>
              <a:gd name="connsiteX2" fmla="*/ 186356 w 498299"/>
              <a:gd name="connsiteY2" fmla="*/ 518951 h 518951"/>
              <a:gd name="connsiteX3" fmla="*/ 0 w 498299"/>
              <a:gd name="connsiteY3" fmla="*/ 518951 h 518951"/>
              <a:gd name="connsiteX4" fmla="*/ 185771 w 498299"/>
              <a:gd name="connsiteY4" fmla="*/ 222056 h 518951"/>
              <a:gd name="connsiteX5" fmla="*/ 338138 w 498299"/>
              <a:gd name="connsiteY5" fmla="*/ 4763 h 518951"/>
              <a:gd name="connsiteX0" fmla="*/ 338138 w 498299"/>
              <a:gd name="connsiteY0" fmla="*/ 32739 h 546927"/>
              <a:gd name="connsiteX1" fmla="*/ 498299 w 498299"/>
              <a:gd name="connsiteY1" fmla="*/ 27976 h 546927"/>
              <a:gd name="connsiteX2" fmla="*/ 186356 w 498299"/>
              <a:gd name="connsiteY2" fmla="*/ 546927 h 546927"/>
              <a:gd name="connsiteX3" fmla="*/ 0 w 498299"/>
              <a:gd name="connsiteY3" fmla="*/ 546927 h 546927"/>
              <a:gd name="connsiteX4" fmla="*/ 4796 w 498299"/>
              <a:gd name="connsiteY4" fmla="*/ 0 h 546927"/>
              <a:gd name="connsiteX5" fmla="*/ 338138 w 498299"/>
              <a:gd name="connsiteY5" fmla="*/ 32739 h 546927"/>
              <a:gd name="connsiteX0" fmla="*/ 338138 w 498299"/>
              <a:gd name="connsiteY0" fmla="*/ 32739 h 546927"/>
              <a:gd name="connsiteX1" fmla="*/ 498299 w 498299"/>
              <a:gd name="connsiteY1" fmla="*/ 27976 h 546927"/>
              <a:gd name="connsiteX2" fmla="*/ 350077 w 498299"/>
              <a:gd name="connsiteY2" fmla="*/ 261938 h 546927"/>
              <a:gd name="connsiteX3" fmla="*/ 186356 w 498299"/>
              <a:gd name="connsiteY3" fmla="*/ 546927 h 546927"/>
              <a:gd name="connsiteX4" fmla="*/ 0 w 498299"/>
              <a:gd name="connsiteY4" fmla="*/ 546927 h 546927"/>
              <a:gd name="connsiteX5" fmla="*/ 4796 w 498299"/>
              <a:gd name="connsiteY5" fmla="*/ 0 h 546927"/>
              <a:gd name="connsiteX6" fmla="*/ 338138 w 498299"/>
              <a:gd name="connsiteY6" fmla="*/ 32739 h 546927"/>
              <a:gd name="connsiteX0" fmla="*/ 338138 w 498299"/>
              <a:gd name="connsiteY0" fmla="*/ 32739 h 546927"/>
              <a:gd name="connsiteX1" fmla="*/ 498299 w 498299"/>
              <a:gd name="connsiteY1" fmla="*/ 27976 h 546927"/>
              <a:gd name="connsiteX2" fmla="*/ 190534 w 498299"/>
              <a:gd name="connsiteY2" fmla="*/ 14288 h 546927"/>
              <a:gd name="connsiteX3" fmla="*/ 186356 w 498299"/>
              <a:gd name="connsiteY3" fmla="*/ 546927 h 546927"/>
              <a:gd name="connsiteX4" fmla="*/ 0 w 498299"/>
              <a:gd name="connsiteY4" fmla="*/ 546927 h 546927"/>
              <a:gd name="connsiteX5" fmla="*/ 4796 w 498299"/>
              <a:gd name="connsiteY5" fmla="*/ 0 h 546927"/>
              <a:gd name="connsiteX6" fmla="*/ 338138 w 498299"/>
              <a:gd name="connsiteY6" fmla="*/ 32739 h 546927"/>
              <a:gd name="connsiteX0" fmla="*/ 338138 w 498299"/>
              <a:gd name="connsiteY0" fmla="*/ 77158 h 591346"/>
              <a:gd name="connsiteX1" fmla="*/ 498299 w 498299"/>
              <a:gd name="connsiteY1" fmla="*/ 72395 h 591346"/>
              <a:gd name="connsiteX2" fmla="*/ 190534 w 498299"/>
              <a:gd name="connsiteY2" fmla="*/ 58707 h 591346"/>
              <a:gd name="connsiteX3" fmla="*/ 186356 w 498299"/>
              <a:gd name="connsiteY3" fmla="*/ 591346 h 591346"/>
              <a:gd name="connsiteX4" fmla="*/ 0 w 498299"/>
              <a:gd name="connsiteY4" fmla="*/ 591346 h 591346"/>
              <a:gd name="connsiteX5" fmla="*/ 4796 w 498299"/>
              <a:gd name="connsiteY5" fmla="*/ 44419 h 591346"/>
              <a:gd name="connsiteX6" fmla="*/ 338138 w 498299"/>
              <a:gd name="connsiteY6" fmla="*/ 77158 h 591346"/>
              <a:gd name="connsiteX0" fmla="*/ 576263 w 576263"/>
              <a:gd name="connsiteY0" fmla="*/ 67957 h 615483"/>
              <a:gd name="connsiteX1" fmla="*/ 498299 w 576263"/>
              <a:gd name="connsiteY1" fmla="*/ 96532 h 615483"/>
              <a:gd name="connsiteX2" fmla="*/ 190534 w 576263"/>
              <a:gd name="connsiteY2" fmla="*/ 82844 h 615483"/>
              <a:gd name="connsiteX3" fmla="*/ 186356 w 576263"/>
              <a:gd name="connsiteY3" fmla="*/ 615483 h 615483"/>
              <a:gd name="connsiteX4" fmla="*/ 0 w 576263"/>
              <a:gd name="connsiteY4" fmla="*/ 615483 h 615483"/>
              <a:gd name="connsiteX5" fmla="*/ 4796 w 576263"/>
              <a:gd name="connsiteY5" fmla="*/ 68556 h 615483"/>
              <a:gd name="connsiteX6" fmla="*/ 576263 w 576263"/>
              <a:gd name="connsiteY6" fmla="*/ 67957 h 615483"/>
              <a:gd name="connsiteX0" fmla="*/ 576263 w 576263"/>
              <a:gd name="connsiteY0" fmla="*/ 67957 h 615483"/>
              <a:gd name="connsiteX1" fmla="*/ 341136 w 576263"/>
              <a:gd name="connsiteY1" fmla="*/ 91769 h 615483"/>
              <a:gd name="connsiteX2" fmla="*/ 190534 w 576263"/>
              <a:gd name="connsiteY2" fmla="*/ 82844 h 615483"/>
              <a:gd name="connsiteX3" fmla="*/ 186356 w 576263"/>
              <a:gd name="connsiteY3" fmla="*/ 615483 h 615483"/>
              <a:gd name="connsiteX4" fmla="*/ 0 w 576263"/>
              <a:gd name="connsiteY4" fmla="*/ 615483 h 615483"/>
              <a:gd name="connsiteX5" fmla="*/ 4796 w 576263"/>
              <a:gd name="connsiteY5" fmla="*/ 68556 h 615483"/>
              <a:gd name="connsiteX6" fmla="*/ 576263 w 576263"/>
              <a:gd name="connsiteY6" fmla="*/ 67957 h 615483"/>
              <a:gd name="connsiteX0" fmla="*/ 485775 w 485775"/>
              <a:gd name="connsiteY0" fmla="*/ 72930 h 601406"/>
              <a:gd name="connsiteX1" fmla="*/ 341136 w 485775"/>
              <a:gd name="connsiteY1" fmla="*/ 77692 h 601406"/>
              <a:gd name="connsiteX2" fmla="*/ 190534 w 485775"/>
              <a:gd name="connsiteY2" fmla="*/ 68767 h 601406"/>
              <a:gd name="connsiteX3" fmla="*/ 186356 w 485775"/>
              <a:gd name="connsiteY3" fmla="*/ 601406 h 601406"/>
              <a:gd name="connsiteX4" fmla="*/ 0 w 485775"/>
              <a:gd name="connsiteY4" fmla="*/ 601406 h 601406"/>
              <a:gd name="connsiteX5" fmla="*/ 4796 w 485775"/>
              <a:gd name="connsiteY5" fmla="*/ 54479 h 601406"/>
              <a:gd name="connsiteX6" fmla="*/ 485775 w 485775"/>
              <a:gd name="connsiteY6" fmla="*/ 72930 h 601406"/>
              <a:gd name="connsiteX0" fmla="*/ 485775 w 485775"/>
              <a:gd name="connsiteY0" fmla="*/ 151189 h 679665"/>
              <a:gd name="connsiteX1" fmla="*/ 341136 w 485775"/>
              <a:gd name="connsiteY1" fmla="*/ 155951 h 679665"/>
              <a:gd name="connsiteX2" fmla="*/ 190534 w 485775"/>
              <a:gd name="connsiteY2" fmla="*/ 147026 h 679665"/>
              <a:gd name="connsiteX3" fmla="*/ 186356 w 485775"/>
              <a:gd name="connsiteY3" fmla="*/ 679665 h 679665"/>
              <a:gd name="connsiteX4" fmla="*/ 0 w 485775"/>
              <a:gd name="connsiteY4" fmla="*/ 679665 h 679665"/>
              <a:gd name="connsiteX5" fmla="*/ 4796 w 485775"/>
              <a:gd name="connsiteY5" fmla="*/ 132738 h 679665"/>
              <a:gd name="connsiteX6" fmla="*/ 485775 w 485775"/>
              <a:gd name="connsiteY6" fmla="*/ 151189 h 679665"/>
              <a:gd name="connsiteX0" fmla="*/ 485775 w 485775"/>
              <a:gd name="connsiteY0" fmla="*/ 167655 h 696131"/>
              <a:gd name="connsiteX1" fmla="*/ 341136 w 485775"/>
              <a:gd name="connsiteY1" fmla="*/ 172417 h 696131"/>
              <a:gd name="connsiteX2" fmla="*/ 190534 w 485775"/>
              <a:gd name="connsiteY2" fmla="*/ 163492 h 696131"/>
              <a:gd name="connsiteX3" fmla="*/ 186356 w 485775"/>
              <a:gd name="connsiteY3" fmla="*/ 696131 h 696131"/>
              <a:gd name="connsiteX4" fmla="*/ 0 w 485775"/>
              <a:gd name="connsiteY4" fmla="*/ 696131 h 696131"/>
              <a:gd name="connsiteX5" fmla="*/ 4796 w 485775"/>
              <a:gd name="connsiteY5" fmla="*/ 149204 h 696131"/>
              <a:gd name="connsiteX6" fmla="*/ 485775 w 485775"/>
              <a:gd name="connsiteY6" fmla="*/ 167655 h 696131"/>
              <a:gd name="connsiteX0" fmla="*/ 485775 w 485775"/>
              <a:gd name="connsiteY0" fmla="*/ 167655 h 696131"/>
              <a:gd name="connsiteX1" fmla="*/ 341136 w 485775"/>
              <a:gd name="connsiteY1" fmla="*/ 172417 h 696131"/>
              <a:gd name="connsiteX2" fmla="*/ 190534 w 485775"/>
              <a:gd name="connsiteY2" fmla="*/ 163492 h 696131"/>
              <a:gd name="connsiteX3" fmla="*/ 186356 w 485775"/>
              <a:gd name="connsiteY3" fmla="*/ 696131 h 696131"/>
              <a:gd name="connsiteX4" fmla="*/ 0 w 485775"/>
              <a:gd name="connsiteY4" fmla="*/ 696131 h 696131"/>
              <a:gd name="connsiteX5" fmla="*/ 4796 w 485775"/>
              <a:gd name="connsiteY5" fmla="*/ 149204 h 696131"/>
              <a:gd name="connsiteX6" fmla="*/ 485775 w 485775"/>
              <a:gd name="connsiteY6" fmla="*/ 167655 h 696131"/>
              <a:gd name="connsiteX0" fmla="*/ 485775 w 485775"/>
              <a:gd name="connsiteY0" fmla="*/ 167655 h 696131"/>
              <a:gd name="connsiteX1" fmla="*/ 341136 w 485775"/>
              <a:gd name="connsiteY1" fmla="*/ 172417 h 696131"/>
              <a:gd name="connsiteX2" fmla="*/ 190534 w 485775"/>
              <a:gd name="connsiteY2" fmla="*/ 163492 h 696131"/>
              <a:gd name="connsiteX3" fmla="*/ 186356 w 485775"/>
              <a:gd name="connsiteY3" fmla="*/ 696131 h 696131"/>
              <a:gd name="connsiteX4" fmla="*/ 0 w 485775"/>
              <a:gd name="connsiteY4" fmla="*/ 696131 h 696131"/>
              <a:gd name="connsiteX5" fmla="*/ 4796 w 485775"/>
              <a:gd name="connsiteY5" fmla="*/ 149204 h 696131"/>
              <a:gd name="connsiteX6" fmla="*/ 485775 w 485775"/>
              <a:gd name="connsiteY6" fmla="*/ 167655 h 696131"/>
              <a:gd name="connsiteX0" fmla="*/ 485775 w 485775"/>
              <a:gd name="connsiteY0" fmla="*/ 168923 h 697399"/>
              <a:gd name="connsiteX1" fmla="*/ 341136 w 485775"/>
              <a:gd name="connsiteY1" fmla="*/ 173685 h 697399"/>
              <a:gd name="connsiteX2" fmla="*/ 190534 w 485775"/>
              <a:gd name="connsiteY2" fmla="*/ 164760 h 697399"/>
              <a:gd name="connsiteX3" fmla="*/ 186356 w 485775"/>
              <a:gd name="connsiteY3" fmla="*/ 697399 h 697399"/>
              <a:gd name="connsiteX4" fmla="*/ 0 w 485775"/>
              <a:gd name="connsiteY4" fmla="*/ 697399 h 697399"/>
              <a:gd name="connsiteX5" fmla="*/ 4796 w 485775"/>
              <a:gd name="connsiteY5" fmla="*/ 150472 h 697399"/>
              <a:gd name="connsiteX6" fmla="*/ 485775 w 485775"/>
              <a:gd name="connsiteY6" fmla="*/ 168923 h 697399"/>
              <a:gd name="connsiteX0" fmla="*/ 485775 w 485775"/>
              <a:gd name="connsiteY0" fmla="*/ 168923 h 697399"/>
              <a:gd name="connsiteX1" fmla="*/ 312561 w 485775"/>
              <a:gd name="connsiteY1" fmla="*/ 173685 h 697399"/>
              <a:gd name="connsiteX2" fmla="*/ 190534 w 485775"/>
              <a:gd name="connsiteY2" fmla="*/ 164760 h 697399"/>
              <a:gd name="connsiteX3" fmla="*/ 186356 w 485775"/>
              <a:gd name="connsiteY3" fmla="*/ 697399 h 697399"/>
              <a:gd name="connsiteX4" fmla="*/ 0 w 485775"/>
              <a:gd name="connsiteY4" fmla="*/ 697399 h 697399"/>
              <a:gd name="connsiteX5" fmla="*/ 4796 w 485775"/>
              <a:gd name="connsiteY5" fmla="*/ 150472 h 697399"/>
              <a:gd name="connsiteX6" fmla="*/ 485775 w 485775"/>
              <a:gd name="connsiteY6" fmla="*/ 168923 h 697399"/>
              <a:gd name="connsiteX0" fmla="*/ 488156 w 488156"/>
              <a:gd name="connsiteY0" fmla="*/ 168923 h 697399"/>
              <a:gd name="connsiteX1" fmla="*/ 312561 w 488156"/>
              <a:gd name="connsiteY1" fmla="*/ 173685 h 697399"/>
              <a:gd name="connsiteX2" fmla="*/ 190534 w 488156"/>
              <a:gd name="connsiteY2" fmla="*/ 164760 h 697399"/>
              <a:gd name="connsiteX3" fmla="*/ 186356 w 488156"/>
              <a:gd name="connsiteY3" fmla="*/ 697399 h 697399"/>
              <a:gd name="connsiteX4" fmla="*/ 0 w 488156"/>
              <a:gd name="connsiteY4" fmla="*/ 697399 h 697399"/>
              <a:gd name="connsiteX5" fmla="*/ 4796 w 488156"/>
              <a:gd name="connsiteY5" fmla="*/ 150472 h 697399"/>
              <a:gd name="connsiteX6" fmla="*/ 488156 w 488156"/>
              <a:gd name="connsiteY6" fmla="*/ 168923 h 697399"/>
              <a:gd name="connsiteX0" fmla="*/ 488156 w 488156"/>
              <a:gd name="connsiteY0" fmla="*/ 178328 h 706804"/>
              <a:gd name="connsiteX1" fmla="*/ 312561 w 488156"/>
              <a:gd name="connsiteY1" fmla="*/ 183090 h 706804"/>
              <a:gd name="connsiteX2" fmla="*/ 190534 w 488156"/>
              <a:gd name="connsiteY2" fmla="*/ 174165 h 706804"/>
              <a:gd name="connsiteX3" fmla="*/ 186356 w 488156"/>
              <a:gd name="connsiteY3" fmla="*/ 706804 h 706804"/>
              <a:gd name="connsiteX4" fmla="*/ 0 w 488156"/>
              <a:gd name="connsiteY4" fmla="*/ 706804 h 706804"/>
              <a:gd name="connsiteX5" fmla="*/ 4796 w 488156"/>
              <a:gd name="connsiteY5" fmla="*/ 159877 h 706804"/>
              <a:gd name="connsiteX6" fmla="*/ 488156 w 488156"/>
              <a:gd name="connsiteY6" fmla="*/ 178328 h 706804"/>
              <a:gd name="connsiteX0" fmla="*/ 488156 w 488156"/>
              <a:gd name="connsiteY0" fmla="*/ 180420 h 708896"/>
              <a:gd name="connsiteX1" fmla="*/ 312561 w 488156"/>
              <a:gd name="connsiteY1" fmla="*/ 185182 h 708896"/>
              <a:gd name="connsiteX2" fmla="*/ 190534 w 488156"/>
              <a:gd name="connsiteY2" fmla="*/ 176257 h 708896"/>
              <a:gd name="connsiteX3" fmla="*/ 186356 w 488156"/>
              <a:gd name="connsiteY3" fmla="*/ 708896 h 708896"/>
              <a:gd name="connsiteX4" fmla="*/ 0 w 488156"/>
              <a:gd name="connsiteY4" fmla="*/ 708896 h 708896"/>
              <a:gd name="connsiteX5" fmla="*/ 4796 w 488156"/>
              <a:gd name="connsiteY5" fmla="*/ 161969 h 708896"/>
              <a:gd name="connsiteX6" fmla="*/ 488156 w 488156"/>
              <a:gd name="connsiteY6" fmla="*/ 180420 h 708896"/>
              <a:gd name="connsiteX0" fmla="*/ 488156 w 488156"/>
              <a:gd name="connsiteY0" fmla="*/ 180420 h 708896"/>
              <a:gd name="connsiteX1" fmla="*/ 312561 w 488156"/>
              <a:gd name="connsiteY1" fmla="*/ 185182 h 708896"/>
              <a:gd name="connsiteX2" fmla="*/ 190534 w 488156"/>
              <a:gd name="connsiteY2" fmla="*/ 176257 h 708896"/>
              <a:gd name="connsiteX3" fmla="*/ 186356 w 488156"/>
              <a:gd name="connsiteY3" fmla="*/ 708896 h 708896"/>
              <a:gd name="connsiteX4" fmla="*/ 0 w 488156"/>
              <a:gd name="connsiteY4" fmla="*/ 708896 h 708896"/>
              <a:gd name="connsiteX5" fmla="*/ 4796 w 488156"/>
              <a:gd name="connsiteY5" fmla="*/ 161969 h 708896"/>
              <a:gd name="connsiteX6" fmla="*/ 488156 w 488156"/>
              <a:gd name="connsiteY6" fmla="*/ 180420 h 70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156" h="708896">
                <a:moveTo>
                  <a:pt x="488156" y="180420"/>
                </a:moveTo>
                <a:lnTo>
                  <a:pt x="312561" y="185182"/>
                </a:lnTo>
                <a:cubicBezTo>
                  <a:pt x="274266" y="89339"/>
                  <a:pt x="183585" y="148276"/>
                  <a:pt x="190534" y="176257"/>
                </a:cubicBezTo>
                <a:cubicBezTo>
                  <a:pt x="189141" y="353803"/>
                  <a:pt x="187749" y="531350"/>
                  <a:pt x="186356" y="708896"/>
                </a:cubicBezTo>
                <a:lnTo>
                  <a:pt x="0" y="708896"/>
                </a:lnTo>
                <a:cubicBezTo>
                  <a:pt x="1599" y="526587"/>
                  <a:pt x="3197" y="344278"/>
                  <a:pt x="4796" y="161969"/>
                </a:cubicBezTo>
                <a:cubicBezTo>
                  <a:pt x="1611" y="101444"/>
                  <a:pt x="255598" y="-180537"/>
                  <a:pt x="488156" y="180420"/>
                </a:cubicBezTo>
                <a:close/>
              </a:path>
            </a:pathLst>
          </a:custGeom>
          <a:solidFill>
            <a:schemeClr val="accent1">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45" name="Rectangle 144">
            <a:extLst>
              <a:ext uri="{FF2B5EF4-FFF2-40B4-BE49-F238E27FC236}">
                <a16:creationId xmlns:a16="http://schemas.microsoft.com/office/drawing/2014/main" id="{D2AEB92E-20E3-4460-B201-CCB737E25F7C}"/>
              </a:ext>
            </a:extLst>
          </p:cNvPr>
          <p:cNvSpPr/>
          <p:nvPr/>
        </p:nvSpPr>
        <p:spPr>
          <a:xfrm>
            <a:off x="2144300" y="1166050"/>
            <a:ext cx="153005" cy="2600375"/>
          </a:xfrm>
          <a:prstGeom prst="rect">
            <a:avLst/>
          </a:prstGeom>
          <a:solidFill>
            <a:schemeClr val="accent1">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53" name="Thought Bubble: Cloud 152">
            <a:extLst>
              <a:ext uri="{FF2B5EF4-FFF2-40B4-BE49-F238E27FC236}">
                <a16:creationId xmlns:a16="http://schemas.microsoft.com/office/drawing/2014/main" id="{62DF4F53-4E43-418D-B6DE-6B8E95186E7C}"/>
              </a:ext>
            </a:extLst>
          </p:cNvPr>
          <p:cNvSpPr/>
          <p:nvPr/>
        </p:nvSpPr>
        <p:spPr>
          <a:xfrm rot="7339385">
            <a:off x="2534860" y="581113"/>
            <a:ext cx="407540" cy="795852"/>
          </a:xfrm>
          <a:prstGeom prst="cloud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7" name="Thought Bubble: Cloud 36">
            <a:extLst>
              <a:ext uri="{FF2B5EF4-FFF2-40B4-BE49-F238E27FC236}">
                <a16:creationId xmlns:a16="http://schemas.microsoft.com/office/drawing/2014/main" id="{D93DF2D6-BE3F-438A-910B-ED74850490A9}"/>
              </a:ext>
            </a:extLst>
          </p:cNvPr>
          <p:cNvSpPr/>
          <p:nvPr/>
        </p:nvSpPr>
        <p:spPr>
          <a:xfrm rot="7339385">
            <a:off x="3690027" y="601961"/>
            <a:ext cx="407540" cy="795852"/>
          </a:xfrm>
          <a:prstGeom prst="cloud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47" name="Rectangle 146">
            <a:extLst>
              <a:ext uri="{FF2B5EF4-FFF2-40B4-BE49-F238E27FC236}">
                <a16:creationId xmlns:a16="http://schemas.microsoft.com/office/drawing/2014/main" id="{6DDF1108-D386-4DD4-96D5-D739A280954A}"/>
              </a:ext>
            </a:extLst>
          </p:cNvPr>
          <p:cNvSpPr/>
          <p:nvPr/>
        </p:nvSpPr>
        <p:spPr>
          <a:xfrm>
            <a:off x="3190744" y="1166050"/>
            <a:ext cx="189287" cy="2367991"/>
          </a:xfrm>
          <a:prstGeom prst="rect">
            <a:avLst/>
          </a:prstGeom>
          <a:solidFill>
            <a:schemeClr val="accent1">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nvGrpSpPr>
          <p:cNvPr id="136" name="Group 135">
            <a:extLst>
              <a:ext uri="{FF2B5EF4-FFF2-40B4-BE49-F238E27FC236}">
                <a16:creationId xmlns:a16="http://schemas.microsoft.com/office/drawing/2014/main" id="{8B6CF929-C2B1-4065-B399-9600EF7387CD}"/>
              </a:ext>
            </a:extLst>
          </p:cNvPr>
          <p:cNvGrpSpPr/>
          <p:nvPr/>
        </p:nvGrpSpPr>
        <p:grpSpPr>
          <a:xfrm>
            <a:off x="7354872" y="5710833"/>
            <a:ext cx="212945" cy="333492"/>
            <a:chOff x="-1247775" y="1481024"/>
            <a:chExt cx="257175" cy="399459"/>
          </a:xfrm>
        </p:grpSpPr>
        <p:sp>
          <p:nvSpPr>
            <p:cNvPr id="137" name="Rectangle: Top Corners Snipped 136">
              <a:extLst>
                <a:ext uri="{FF2B5EF4-FFF2-40B4-BE49-F238E27FC236}">
                  <a16:creationId xmlns:a16="http://schemas.microsoft.com/office/drawing/2014/main" id="{0331F493-848A-4B6F-9B6E-70A04A3E2585}"/>
                </a:ext>
              </a:extLst>
            </p:cNvPr>
            <p:cNvSpPr/>
            <p:nvPr/>
          </p:nvSpPr>
          <p:spPr>
            <a:xfrm rot="10800000">
              <a:off x="-1191876" y="1602284"/>
              <a:ext cx="141452" cy="278199"/>
            </a:xfrm>
            <a:prstGeom prst="snip2SameRect">
              <a:avLst/>
            </a:prstGeom>
            <a:ln w="28575"/>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38" name="Oval 137">
              <a:extLst>
                <a:ext uri="{FF2B5EF4-FFF2-40B4-BE49-F238E27FC236}">
                  <a16:creationId xmlns:a16="http://schemas.microsoft.com/office/drawing/2014/main" id="{95AA9DBA-1C07-4B0B-888D-97925DF773F9}"/>
                </a:ext>
              </a:extLst>
            </p:cNvPr>
            <p:cNvSpPr/>
            <p:nvPr/>
          </p:nvSpPr>
          <p:spPr>
            <a:xfrm>
              <a:off x="-1247775" y="1481024"/>
              <a:ext cx="257175" cy="24252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3</a:t>
              </a:r>
            </a:p>
          </p:txBody>
        </p:sp>
      </p:grpSp>
      <p:sp>
        <p:nvSpPr>
          <p:cNvPr id="4" name="Rectangle 3">
            <a:extLst>
              <a:ext uri="{FF2B5EF4-FFF2-40B4-BE49-F238E27FC236}">
                <a16:creationId xmlns:a16="http://schemas.microsoft.com/office/drawing/2014/main" id="{BC1BB1A6-D01F-41C5-8287-0B0BC11CDE98}"/>
              </a:ext>
            </a:extLst>
          </p:cNvPr>
          <p:cNvSpPr/>
          <p:nvPr/>
        </p:nvSpPr>
        <p:spPr>
          <a:xfrm>
            <a:off x="6507960" y="5933558"/>
            <a:ext cx="2903862" cy="692755"/>
          </a:xfrm>
          <a:prstGeom prst="rect">
            <a:avLst/>
          </a:prstGeom>
        </p:spPr>
        <p:style>
          <a:lnRef idx="1">
            <a:schemeClr val="accent3"/>
          </a:lnRef>
          <a:fillRef idx="2">
            <a:schemeClr val="accent3"/>
          </a:fillRef>
          <a:effectRef idx="1">
            <a:schemeClr val="accent3"/>
          </a:effectRef>
          <a:fontRef idx="minor">
            <a:schemeClr val="dk1"/>
          </a:fontRef>
        </p:style>
        <p:txBody>
          <a:bodyPr rtlCol="0" anchor="b"/>
          <a:lstStyle/>
          <a:p>
            <a:pPr algn="ctr"/>
            <a:r>
              <a:rPr lang="en-US" dirty="0"/>
              <a:t>Immersion</a:t>
            </a:r>
          </a:p>
        </p:txBody>
      </p:sp>
      <p:sp>
        <p:nvSpPr>
          <p:cNvPr id="12" name="Rectangle 11">
            <a:extLst>
              <a:ext uri="{FF2B5EF4-FFF2-40B4-BE49-F238E27FC236}">
                <a16:creationId xmlns:a16="http://schemas.microsoft.com/office/drawing/2014/main" id="{71E5307E-7663-4636-91DF-5679BBB8DF78}"/>
              </a:ext>
            </a:extLst>
          </p:cNvPr>
          <p:cNvSpPr/>
          <p:nvPr/>
        </p:nvSpPr>
        <p:spPr>
          <a:xfrm>
            <a:off x="885825" y="2319190"/>
            <a:ext cx="9566729" cy="5739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D9EDEA0-0D22-442C-8ECA-9410FCCF7DF0}"/>
              </a:ext>
            </a:extLst>
          </p:cNvPr>
          <p:cNvSpPr/>
          <p:nvPr/>
        </p:nvSpPr>
        <p:spPr>
          <a:xfrm>
            <a:off x="885825" y="2376582"/>
            <a:ext cx="59495" cy="42497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85198038-8D88-4D7F-A1F9-D1AEED14B00B}"/>
              </a:ext>
            </a:extLst>
          </p:cNvPr>
          <p:cNvCxnSpPr>
            <a:cxnSpLocks/>
          </p:cNvCxnSpPr>
          <p:nvPr/>
        </p:nvCxnSpPr>
        <p:spPr>
          <a:xfrm>
            <a:off x="4204523" y="2185251"/>
            <a:ext cx="0" cy="71313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A6BE910-1A6D-40B3-BC11-CC923EDBD2C2}"/>
              </a:ext>
            </a:extLst>
          </p:cNvPr>
          <p:cNvCxnSpPr>
            <a:cxnSpLocks/>
          </p:cNvCxnSpPr>
          <p:nvPr/>
        </p:nvCxnSpPr>
        <p:spPr>
          <a:xfrm>
            <a:off x="4188622" y="2216577"/>
            <a:ext cx="1827829"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35CDFCF-3302-43D0-81D8-DCA3FC40C2B3}"/>
              </a:ext>
            </a:extLst>
          </p:cNvPr>
          <p:cNvCxnSpPr>
            <a:cxnSpLocks/>
            <a:endCxn id="4" idx="1"/>
          </p:cNvCxnSpPr>
          <p:nvPr/>
        </p:nvCxnSpPr>
        <p:spPr>
          <a:xfrm>
            <a:off x="6507960" y="3407369"/>
            <a:ext cx="0" cy="287256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75A8601-A87A-4DCB-BEFC-9E49F707C324}"/>
              </a:ext>
            </a:extLst>
          </p:cNvPr>
          <p:cNvCxnSpPr>
            <a:cxnSpLocks/>
          </p:cNvCxnSpPr>
          <p:nvPr/>
        </p:nvCxnSpPr>
        <p:spPr>
          <a:xfrm>
            <a:off x="4204523" y="2898387"/>
            <a:ext cx="0" cy="508982"/>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D6EA783-ED59-4980-AEAD-A05BB1EE40E3}"/>
              </a:ext>
            </a:extLst>
          </p:cNvPr>
          <p:cNvCxnSpPr>
            <a:cxnSpLocks/>
          </p:cNvCxnSpPr>
          <p:nvPr/>
        </p:nvCxnSpPr>
        <p:spPr>
          <a:xfrm flipH="1">
            <a:off x="2773695" y="3383978"/>
            <a:ext cx="1430827"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0F11C95-A841-49EE-B788-FB6F1F29AA96}"/>
              </a:ext>
            </a:extLst>
          </p:cNvPr>
          <p:cNvCxnSpPr>
            <a:cxnSpLocks/>
          </p:cNvCxnSpPr>
          <p:nvPr/>
        </p:nvCxnSpPr>
        <p:spPr>
          <a:xfrm flipV="1">
            <a:off x="2773695" y="3383978"/>
            <a:ext cx="0" cy="150065"/>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864AE085-A731-4F1E-BF93-DB7B23E184B4}"/>
              </a:ext>
            </a:extLst>
          </p:cNvPr>
          <p:cNvCxnSpPr>
            <a:cxnSpLocks/>
          </p:cNvCxnSpPr>
          <p:nvPr/>
        </p:nvCxnSpPr>
        <p:spPr>
          <a:xfrm>
            <a:off x="4314295" y="2208150"/>
            <a:ext cx="214" cy="55921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08A501DB-3ACF-4683-A2A3-C9DF9D904ECF}"/>
              </a:ext>
            </a:extLst>
          </p:cNvPr>
          <p:cNvCxnSpPr>
            <a:cxnSpLocks/>
          </p:cNvCxnSpPr>
          <p:nvPr/>
        </p:nvCxnSpPr>
        <p:spPr>
          <a:xfrm>
            <a:off x="4406482" y="2265419"/>
            <a:ext cx="1490607"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3816FC24-836C-4902-AD80-BA136987B455}"/>
              </a:ext>
            </a:extLst>
          </p:cNvPr>
          <p:cNvCxnSpPr>
            <a:cxnSpLocks/>
          </p:cNvCxnSpPr>
          <p:nvPr/>
        </p:nvCxnSpPr>
        <p:spPr>
          <a:xfrm>
            <a:off x="4314509" y="2973844"/>
            <a:ext cx="0" cy="3484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0FFFD5AA-E1AF-44C4-B28F-FD6832ED26FB}"/>
              </a:ext>
            </a:extLst>
          </p:cNvPr>
          <p:cNvCxnSpPr>
            <a:cxnSpLocks/>
          </p:cNvCxnSpPr>
          <p:nvPr/>
        </p:nvCxnSpPr>
        <p:spPr>
          <a:xfrm flipH="1">
            <a:off x="6624952" y="3443837"/>
            <a:ext cx="18502" cy="248972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188600BC-61A7-4B94-A2ED-CD54EF0B6002}"/>
              </a:ext>
            </a:extLst>
          </p:cNvPr>
          <p:cNvCxnSpPr>
            <a:cxnSpLocks/>
          </p:cNvCxnSpPr>
          <p:nvPr/>
        </p:nvCxnSpPr>
        <p:spPr>
          <a:xfrm flipH="1">
            <a:off x="3121797" y="3443837"/>
            <a:ext cx="1192713"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53A472F4-E5F6-46A0-98B7-81AA0FA7009C}"/>
              </a:ext>
            </a:extLst>
          </p:cNvPr>
          <p:cNvSpPr/>
          <p:nvPr/>
        </p:nvSpPr>
        <p:spPr>
          <a:xfrm>
            <a:off x="9600633" y="2354972"/>
            <a:ext cx="1152226" cy="2953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Room</a:t>
            </a:r>
          </a:p>
        </p:txBody>
      </p:sp>
      <p:sp>
        <p:nvSpPr>
          <p:cNvPr id="108" name="Rectangle 107">
            <a:extLst>
              <a:ext uri="{FF2B5EF4-FFF2-40B4-BE49-F238E27FC236}">
                <a16:creationId xmlns:a16="http://schemas.microsoft.com/office/drawing/2014/main" id="{BC13C4A1-16E2-476D-94AD-86330D677AA9}"/>
              </a:ext>
            </a:extLst>
          </p:cNvPr>
          <p:cNvSpPr/>
          <p:nvPr/>
        </p:nvSpPr>
        <p:spPr>
          <a:xfrm>
            <a:off x="1" y="6638682"/>
            <a:ext cx="12192000" cy="457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6" name="Arrow: Left 115">
            <a:extLst>
              <a:ext uri="{FF2B5EF4-FFF2-40B4-BE49-F238E27FC236}">
                <a16:creationId xmlns:a16="http://schemas.microsoft.com/office/drawing/2014/main" id="{72D20E48-767A-4CD6-B60E-25887BC2CE9A}"/>
              </a:ext>
            </a:extLst>
          </p:cNvPr>
          <p:cNvSpPr/>
          <p:nvPr/>
        </p:nvSpPr>
        <p:spPr>
          <a:xfrm>
            <a:off x="9411822" y="6005653"/>
            <a:ext cx="1040732" cy="392798"/>
          </a:xfrm>
          <a:prstGeom prst="leftArrow">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900" dirty="0"/>
              <a:t>Chicken</a:t>
            </a:r>
          </a:p>
        </p:txBody>
      </p:sp>
      <p:sp>
        <p:nvSpPr>
          <p:cNvPr id="117" name="Arrow: Left 116">
            <a:extLst>
              <a:ext uri="{FF2B5EF4-FFF2-40B4-BE49-F238E27FC236}">
                <a16:creationId xmlns:a16="http://schemas.microsoft.com/office/drawing/2014/main" id="{CA6CD737-D132-4586-B610-9B1E1A0BAA57}"/>
              </a:ext>
            </a:extLst>
          </p:cNvPr>
          <p:cNvSpPr/>
          <p:nvPr/>
        </p:nvSpPr>
        <p:spPr>
          <a:xfrm>
            <a:off x="1156537" y="3670698"/>
            <a:ext cx="887898" cy="392798"/>
          </a:xfrm>
          <a:prstGeom prst="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900" dirty="0"/>
              <a:t>Chicken</a:t>
            </a:r>
          </a:p>
        </p:txBody>
      </p:sp>
      <p:grpSp>
        <p:nvGrpSpPr>
          <p:cNvPr id="79" name="Group 78">
            <a:extLst>
              <a:ext uri="{FF2B5EF4-FFF2-40B4-BE49-F238E27FC236}">
                <a16:creationId xmlns:a16="http://schemas.microsoft.com/office/drawing/2014/main" id="{013D74E8-2EEB-4EEF-A98A-6BB8C696D137}"/>
              </a:ext>
            </a:extLst>
          </p:cNvPr>
          <p:cNvGrpSpPr/>
          <p:nvPr/>
        </p:nvGrpSpPr>
        <p:grpSpPr>
          <a:xfrm>
            <a:off x="2006099" y="5710833"/>
            <a:ext cx="212945" cy="333492"/>
            <a:chOff x="-1247775" y="1481024"/>
            <a:chExt cx="257175" cy="399459"/>
          </a:xfrm>
        </p:grpSpPr>
        <p:sp>
          <p:nvSpPr>
            <p:cNvPr id="93" name="Rectangle: Top Corners Snipped 92">
              <a:extLst>
                <a:ext uri="{FF2B5EF4-FFF2-40B4-BE49-F238E27FC236}">
                  <a16:creationId xmlns:a16="http://schemas.microsoft.com/office/drawing/2014/main" id="{9811E871-DEE4-4B10-B22B-2AC0F654E517}"/>
                </a:ext>
              </a:extLst>
            </p:cNvPr>
            <p:cNvSpPr/>
            <p:nvPr/>
          </p:nvSpPr>
          <p:spPr>
            <a:xfrm rot="10800000">
              <a:off x="-1191876" y="1602284"/>
              <a:ext cx="141452" cy="278199"/>
            </a:xfrm>
            <a:prstGeom prst="snip2SameRect">
              <a:avLst/>
            </a:prstGeom>
            <a:ln w="28575"/>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95" name="Oval 94">
              <a:extLst>
                <a:ext uri="{FF2B5EF4-FFF2-40B4-BE49-F238E27FC236}">
                  <a16:creationId xmlns:a16="http://schemas.microsoft.com/office/drawing/2014/main" id="{68141796-B75C-4551-9CC9-C5A0B7761BE7}"/>
                </a:ext>
              </a:extLst>
            </p:cNvPr>
            <p:cNvSpPr/>
            <p:nvPr/>
          </p:nvSpPr>
          <p:spPr>
            <a:xfrm>
              <a:off x="-1247775" y="1481024"/>
              <a:ext cx="257175" cy="24252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1</a:t>
              </a:r>
            </a:p>
          </p:txBody>
        </p:sp>
      </p:grpSp>
      <p:sp>
        <p:nvSpPr>
          <p:cNvPr id="11" name="Rectangle 10">
            <a:extLst>
              <a:ext uri="{FF2B5EF4-FFF2-40B4-BE49-F238E27FC236}">
                <a16:creationId xmlns:a16="http://schemas.microsoft.com/office/drawing/2014/main" id="{B12F790D-2C92-4EC9-8F66-133F98D5BAAE}"/>
              </a:ext>
            </a:extLst>
          </p:cNvPr>
          <p:cNvSpPr/>
          <p:nvPr/>
        </p:nvSpPr>
        <p:spPr>
          <a:xfrm>
            <a:off x="8921979" y="6014753"/>
            <a:ext cx="338447" cy="55292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5" name="Rectangle: Top Corners Snipped 14">
            <a:extLst>
              <a:ext uri="{FF2B5EF4-FFF2-40B4-BE49-F238E27FC236}">
                <a16:creationId xmlns:a16="http://schemas.microsoft.com/office/drawing/2014/main" id="{D568032F-3D0D-4307-9108-7090A7FAF394}"/>
              </a:ext>
            </a:extLst>
          </p:cNvPr>
          <p:cNvSpPr/>
          <p:nvPr/>
        </p:nvSpPr>
        <p:spPr>
          <a:xfrm rot="10800000">
            <a:off x="6643454" y="6005653"/>
            <a:ext cx="2277892" cy="580219"/>
          </a:xfrm>
          <a:prstGeom prst="snip2SameRect">
            <a:avLst>
              <a:gd name="adj1" fmla="val 48192"/>
              <a:gd name="adj2" fmla="val 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25" name="Rectangle 124">
            <a:extLst>
              <a:ext uri="{FF2B5EF4-FFF2-40B4-BE49-F238E27FC236}">
                <a16:creationId xmlns:a16="http://schemas.microsoft.com/office/drawing/2014/main" id="{7A825B62-8D31-4DCB-805A-54A8B7892040}"/>
              </a:ext>
            </a:extLst>
          </p:cNvPr>
          <p:cNvSpPr/>
          <p:nvPr/>
        </p:nvSpPr>
        <p:spPr>
          <a:xfrm>
            <a:off x="7058065" y="6154950"/>
            <a:ext cx="43960" cy="113226"/>
          </a:xfrm>
          <a:prstGeom prst="rect">
            <a:avLst/>
          </a:prstGeom>
          <a:solidFill>
            <a:srgbClr val="FF0000"/>
          </a:solidFill>
          <a:ln>
            <a:solidFill>
              <a:schemeClr val="tx1">
                <a:lumMod val="75000"/>
                <a:lumOff val="2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6E9E4F44-42F9-406B-849C-80BF4436E9F5}"/>
              </a:ext>
            </a:extLst>
          </p:cNvPr>
          <p:cNvSpPr/>
          <p:nvPr/>
        </p:nvSpPr>
        <p:spPr>
          <a:xfrm>
            <a:off x="7348223" y="6154950"/>
            <a:ext cx="43960" cy="113226"/>
          </a:xfrm>
          <a:prstGeom prst="rect">
            <a:avLst/>
          </a:prstGeom>
          <a:solidFill>
            <a:srgbClr val="FF0000"/>
          </a:solidFill>
          <a:ln>
            <a:solidFill>
              <a:schemeClr val="tx1">
                <a:lumMod val="75000"/>
                <a:lumOff val="2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55B72C19-C2B6-4C60-BA45-655D18062B94}"/>
              </a:ext>
            </a:extLst>
          </p:cNvPr>
          <p:cNvSpPr/>
          <p:nvPr/>
        </p:nvSpPr>
        <p:spPr>
          <a:xfrm>
            <a:off x="6799508" y="6139394"/>
            <a:ext cx="43960" cy="113226"/>
          </a:xfrm>
          <a:prstGeom prst="rect">
            <a:avLst/>
          </a:prstGeom>
          <a:ln>
            <a:solidFill>
              <a:schemeClr val="tx1">
                <a:lumMod val="75000"/>
                <a:lumOff val="2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29" name="Rectangle: Rounded Corners 128">
            <a:extLst>
              <a:ext uri="{FF2B5EF4-FFF2-40B4-BE49-F238E27FC236}">
                <a16:creationId xmlns:a16="http://schemas.microsoft.com/office/drawing/2014/main" id="{D9DB2C90-7376-45F9-936C-ED2310DD5F99}"/>
              </a:ext>
            </a:extLst>
          </p:cNvPr>
          <p:cNvSpPr/>
          <p:nvPr/>
        </p:nvSpPr>
        <p:spPr>
          <a:xfrm>
            <a:off x="6992536" y="6090547"/>
            <a:ext cx="172690" cy="77733"/>
          </a:xfrm>
          <a:prstGeom prst="roundRect">
            <a:avLst/>
          </a:prstGeom>
          <a:solidFill>
            <a:srgbClr val="FF0000"/>
          </a:solidFill>
          <a:ln>
            <a:solidFill>
              <a:schemeClr val="tx1">
                <a:lumMod val="75000"/>
                <a:lumOff val="2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30" name="Rectangle: Rounded Corners 129">
            <a:extLst>
              <a:ext uri="{FF2B5EF4-FFF2-40B4-BE49-F238E27FC236}">
                <a16:creationId xmlns:a16="http://schemas.microsoft.com/office/drawing/2014/main" id="{BFDBCBC3-A99F-40E4-BFA6-0180B459B416}"/>
              </a:ext>
            </a:extLst>
          </p:cNvPr>
          <p:cNvSpPr/>
          <p:nvPr/>
        </p:nvSpPr>
        <p:spPr>
          <a:xfrm>
            <a:off x="6769052" y="6090641"/>
            <a:ext cx="108711" cy="51470"/>
          </a:xfrm>
          <a:prstGeom prst="roundRect">
            <a:avLst/>
          </a:prstGeom>
          <a:ln>
            <a:solidFill>
              <a:schemeClr val="tx1">
                <a:lumMod val="75000"/>
                <a:lumOff val="2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9" name="Rectangle: Top Corners Snipped 18">
            <a:extLst>
              <a:ext uri="{FF2B5EF4-FFF2-40B4-BE49-F238E27FC236}">
                <a16:creationId xmlns:a16="http://schemas.microsoft.com/office/drawing/2014/main" id="{250AF314-613C-42F9-85F9-20B03B8DD83C}"/>
              </a:ext>
            </a:extLst>
          </p:cNvPr>
          <p:cNvSpPr/>
          <p:nvPr/>
        </p:nvSpPr>
        <p:spPr>
          <a:xfrm>
            <a:off x="8994067" y="5710620"/>
            <a:ext cx="226084" cy="297948"/>
          </a:xfrm>
          <a:prstGeom prst="snip2SameRect">
            <a:avLst/>
          </a:prstGeom>
          <a:solidFill>
            <a:schemeClr val="accent1">
              <a:lumMod val="40000"/>
              <a:lumOff val="6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5" name="Rectangle 24">
            <a:extLst>
              <a:ext uri="{FF2B5EF4-FFF2-40B4-BE49-F238E27FC236}">
                <a16:creationId xmlns:a16="http://schemas.microsoft.com/office/drawing/2014/main" id="{C976835A-4E32-436A-A259-A64330F72AF3}"/>
              </a:ext>
            </a:extLst>
          </p:cNvPr>
          <p:cNvSpPr/>
          <p:nvPr/>
        </p:nvSpPr>
        <p:spPr>
          <a:xfrm>
            <a:off x="6659355" y="6321807"/>
            <a:ext cx="2261991" cy="266053"/>
          </a:xfrm>
          <a:custGeom>
            <a:avLst/>
            <a:gdLst>
              <a:gd name="connsiteX0" fmla="*/ 0 w 2557462"/>
              <a:gd name="connsiteY0" fmla="*/ 0 h 224493"/>
              <a:gd name="connsiteX1" fmla="*/ 2557462 w 2557462"/>
              <a:gd name="connsiteY1" fmla="*/ 0 h 224493"/>
              <a:gd name="connsiteX2" fmla="*/ 2557462 w 2557462"/>
              <a:gd name="connsiteY2" fmla="*/ 224493 h 224493"/>
              <a:gd name="connsiteX3" fmla="*/ 0 w 2557462"/>
              <a:gd name="connsiteY3" fmla="*/ 224493 h 224493"/>
              <a:gd name="connsiteX4" fmla="*/ 0 w 2557462"/>
              <a:gd name="connsiteY4" fmla="*/ 0 h 224493"/>
              <a:gd name="connsiteX0" fmla="*/ 0 w 2557462"/>
              <a:gd name="connsiteY0" fmla="*/ 0 h 224493"/>
              <a:gd name="connsiteX1" fmla="*/ 2557462 w 2557462"/>
              <a:gd name="connsiteY1" fmla="*/ 0 h 224493"/>
              <a:gd name="connsiteX2" fmla="*/ 2328862 w 2557462"/>
              <a:gd name="connsiteY2" fmla="*/ 119718 h 224493"/>
              <a:gd name="connsiteX3" fmla="*/ 0 w 2557462"/>
              <a:gd name="connsiteY3" fmla="*/ 224493 h 224493"/>
              <a:gd name="connsiteX4" fmla="*/ 0 w 2557462"/>
              <a:gd name="connsiteY4" fmla="*/ 0 h 224493"/>
              <a:gd name="connsiteX0" fmla="*/ 0 w 2557462"/>
              <a:gd name="connsiteY0" fmla="*/ 0 h 226874"/>
              <a:gd name="connsiteX1" fmla="*/ 2557462 w 2557462"/>
              <a:gd name="connsiteY1" fmla="*/ 0 h 226874"/>
              <a:gd name="connsiteX2" fmla="*/ 2316956 w 2557462"/>
              <a:gd name="connsiteY2" fmla="*/ 226874 h 226874"/>
              <a:gd name="connsiteX3" fmla="*/ 0 w 2557462"/>
              <a:gd name="connsiteY3" fmla="*/ 224493 h 226874"/>
              <a:gd name="connsiteX4" fmla="*/ 0 w 2557462"/>
              <a:gd name="connsiteY4" fmla="*/ 0 h 226874"/>
              <a:gd name="connsiteX0" fmla="*/ 0 w 2557462"/>
              <a:gd name="connsiteY0" fmla="*/ 0 h 226874"/>
              <a:gd name="connsiteX1" fmla="*/ 2557462 w 2557462"/>
              <a:gd name="connsiteY1" fmla="*/ 0 h 226874"/>
              <a:gd name="connsiteX2" fmla="*/ 2316956 w 2557462"/>
              <a:gd name="connsiteY2" fmla="*/ 226874 h 226874"/>
              <a:gd name="connsiteX3" fmla="*/ 247650 w 2557462"/>
              <a:gd name="connsiteY3" fmla="*/ 191155 h 226874"/>
              <a:gd name="connsiteX4" fmla="*/ 0 w 2557462"/>
              <a:gd name="connsiteY4" fmla="*/ 0 h 226874"/>
              <a:gd name="connsiteX0" fmla="*/ 0 w 2557462"/>
              <a:gd name="connsiteY0" fmla="*/ 0 h 226874"/>
              <a:gd name="connsiteX1" fmla="*/ 2557462 w 2557462"/>
              <a:gd name="connsiteY1" fmla="*/ 0 h 226874"/>
              <a:gd name="connsiteX2" fmla="*/ 2316956 w 2557462"/>
              <a:gd name="connsiteY2" fmla="*/ 226874 h 226874"/>
              <a:gd name="connsiteX3" fmla="*/ 235743 w 2557462"/>
              <a:gd name="connsiteY3" fmla="*/ 226873 h 226874"/>
              <a:gd name="connsiteX4" fmla="*/ 0 w 2557462"/>
              <a:gd name="connsiteY4" fmla="*/ 0 h 226874"/>
              <a:gd name="connsiteX0" fmla="*/ 0 w 2557462"/>
              <a:gd name="connsiteY0" fmla="*/ 0 h 226873"/>
              <a:gd name="connsiteX1" fmla="*/ 2557462 w 2557462"/>
              <a:gd name="connsiteY1" fmla="*/ 0 h 226873"/>
              <a:gd name="connsiteX2" fmla="*/ 2209952 w 2557462"/>
              <a:gd name="connsiteY2" fmla="*/ 181102 h 226873"/>
              <a:gd name="connsiteX3" fmla="*/ 235743 w 2557462"/>
              <a:gd name="connsiteY3" fmla="*/ 226873 h 226873"/>
              <a:gd name="connsiteX4" fmla="*/ 0 w 2557462"/>
              <a:gd name="connsiteY4" fmla="*/ 0 h 226873"/>
              <a:gd name="connsiteX0" fmla="*/ 0 w 2557462"/>
              <a:gd name="connsiteY0" fmla="*/ 0 h 226874"/>
              <a:gd name="connsiteX1" fmla="*/ 2557462 w 2557462"/>
              <a:gd name="connsiteY1" fmla="*/ 0 h 226874"/>
              <a:gd name="connsiteX2" fmla="*/ 2234474 w 2557462"/>
              <a:gd name="connsiteY2" fmla="*/ 226874 h 226874"/>
              <a:gd name="connsiteX3" fmla="*/ 235743 w 2557462"/>
              <a:gd name="connsiteY3" fmla="*/ 226873 h 226874"/>
              <a:gd name="connsiteX4" fmla="*/ 0 w 2557462"/>
              <a:gd name="connsiteY4" fmla="*/ 0 h 226874"/>
              <a:gd name="connsiteX0" fmla="*/ 0 w 2557462"/>
              <a:gd name="connsiteY0" fmla="*/ 0 h 226874"/>
              <a:gd name="connsiteX1" fmla="*/ 2557462 w 2557462"/>
              <a:gd name="connsiteY1" fmla="*/ 0 h 226874"/>
              <a:gd name="connsiteX2" fmla="*/ 2234474 w 2557462"/>
              <a:gd name="connsiteY2" fmla="*/ 226874 h 226874"/>
              <a:gd name="connsiteX3" fmla="*/ 329372 w 2557462"/>
              <a:gd name="connsiteY3" fmla="*/ 167539 h 226874"/>
              <a:gd name="connsiteX4" fmla="*/ 0 w 2557462"/>
              <a:gd name="connsiteY4" fmla="*/ 0 h 226874"/>
              <a:gd name="connsiteX0" fmla="*/ 0 w 2557462"/>
              <a:gd name="connsiteY0" fmla="*/ 0 h 226874"/>
              <a:gd name="connsiteX1" fmla="*/ 2557462 w 2557462"/>
              <a:gd name="connsiteY1" fmla="*/ 0 h 226874"/>
              <a:gd name="connsiteX2" fmla="*/ 2234474 w 2557462"/>
              <a:gd name="connsiteY2" fmla="*/ 226874 h 226874"/>
              <a:gd name="connsiteX3" fmla="*/ 295934 w 2557462"/>
              <a:gd name="connsiteY3" fmla="*/ 223483 h 226874"/>
              <a:gd name="connsiteX4" fmla="*/ 0 w 2557462"/>
              <a:gd name="connsiteY4" fmla="*/ 0 h 226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2" h="226874">
                <a:moveTo>
                  <a:pt x="0" y="0"/>
                </a:moveTo>
                <a:lnTo>
                  <a:pt x="2557462" y="0"/>
                </a:lnTo>
                <a:lnTo>
                  <a:pt x="2234474" y="226874"/>
                </a:lnTo>
                <a:lnTo>
                  <a:pt x="295934" y="223483"/>
                </a:lnTo>
                <a:lnTo>
                  <a:pt x="0"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Liquid Nitrogen</a:t>
            </a:r>
          </a:p>
        </p:txBody>
      </p:sp>
      <p:grpSp>
        <p:nvGrpSpPr>
          <p:cNvPr id="133" name="Group 132">
            <a:extLst>
              <a:ext uri="{FF2B5EF4-FFF2-40B4-BE49-F238E27FC236}">
                <a16:creationId xmlns:a16="http://schemas.microsoft.com/office/drawing/2014/main" id="{476D7724-7B0D-4E39-B7BB-CC020262E3D8}"/>
              </a:ext>
            </a:extLst>
          </p:cNvPr>
          <p:cNvGrpSpPr/>
          <p:nvPr/>
        </p:nvGrpSpPr>
        <p:grpSpPr>
          <a:xfrm>
            <a:off x="4209448" y="5710833"/>
            <a:ext cx="212945" cy="333492"/>
            <a:chOff x="-1247775" y="1481024"/>
            <a:chExt cx="257175" cy="399459"/>
          </a:xfrm>
        </p:grpSpPr>
        <p:sp>
          <p:nvSpPr>
            <p:cNvPr id="134" name="Rectangle: Top Corners Snipped 133">
              <a:extLst>
                <a:ext uri="{FF2B5EF4-FFF2-40B4-BE49-F238E27FC236}">
                  <a16:creationId xmlns:a16="http://schemas.microsoft.com/office/drawing/2014/main" id="{D98041CA-63E9-484C-93E3-B793AFE282C4}"/>
                </a:ext>
              </a:extLst>
            </p:cNvPr>
            <p:cNvSpPr/>
            <p:nvPr/>
          </p:nvSpPr>
          <p:spPr>
            <a:xfrm rot="10800000">
              <a:off x="-1191876" y="1602284"/>
              <a:ext cx="141452" cy="278199"/>
            </a:xfrm>
            <a:prstGeom prst="snip2SameRect">
              <a:avLst/>
            </a:prstGeom>
            <a:ln w="28575"/>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35" name="Oval 134">
              <a:extLst>
                <a:ext uri="{FF2B5EF4-FFF2-40B4-BE49-F238E27FC236}">
                  <a16:creationId xmlns:a16="http://schemas.microsoft.com/office/drawing/2014/main" id="{78AADFA8-37EB-45F3-A84F-7C15208D4FB2}"/>
                </a:ext>
              </a:extLst>
            </p:cNvPr>
            <p:cNvSpPr/>
            <p:nvPr/>
          </p:nvSpPr>
          <p:spPr>
            <a:xfrm>
              <a:off x="-1247775" y="1481024"/>
              <a:ext cx="257175" cy="24252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2</a:t>
              </a:r>
            </a:p>
          </p:txBody>
        </p:sp>
      </p:grpSp>
      <p:grpSp>
        <p:nvGrpSpPr>
          <p:cNvPr id="139" name="Group 138">
            <a:extLst>
              <a:ext uri="{FF2B5EF4-FFF2-40B4-BE49-F238E27FC236}">
                <a16:creationId xmlns:a16="http://schemas.microsoft.com/office/drawing/2014/main" id="{FFF84743-78C4-447B-8F28-4C03E5A985B9}"/>
              </a:ext>
            </a:extLst>
          </p:cNvPr>
          <p:cNvGrpSpPr/>
          <p:nvPr/>
        </p:nvGrpSpPr>
        <p:grpSpPr>
          <a:xfrm>
            <a:off x="10184188" y="5710833"/>
            <a:ext cx="212945" cy="333492"/>
            <a:chOff x="-1247775" y="1481024"/>
            <a:chExt cx="257175" cy="399459"/>
          </a:xfrm>
        </p:grpSpPr>
        <p:sp>
          <p:nvSpPr>
            <p:cNvPr id="140" name="Rectangle: Top Corners Snipped 139">
              <a:extLst>
                <a:ext uri="{FF2B5EF4-FFF2-40B4-BE49-F238E27FC236}">
                  <a16:creationId xmlns:a16="http://schemas.microsoft.com/office/drawing/2014/main" id="{C3561B5B-E866-4D6C-9E3F-C3E678B17F52}"/>
                </a:ext>
              </a:extLst>
            </p:cNvPr>
            <p:cNvSpPr/>
            <p:nvPr/>
          </p:nvSpPr>
          <p:spPr>
            <a:xfrm rot="10800000">
              <a:off x="-1191876" y="1602284"/>
              <a:ext cx="141452" cy="278199"/>
            </a:xfrm>
            <a:prstGeom prst="snip2SameRect">
              <a:avLst/>
            </a:prstGeom>
            <a:ln w="28575"/>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41" name="Oval 140">
              <a:extLst>
                <a:ext uri="{FF2B5EF4-FFF2-40B4-BE49-F238E27FC236}">
                  <a16:creationId xmlns:a16="http://schemas.microsoft.com/office/drawing/2014/main" id="{3FBF2DC9-9311-428A-A4A0-1E0FC382FBE6}"/>
                </a:ext>
              </a:extLst>
            </p:cNvPr>
            <p:cNvSpPr/>
            <p:nvPr/>
          </p:nvSpPr>
          <p:spPr>
            <a:xfrm>
              <a:off x="-1247775" y="1481024"/>
              <a:ext cx="257175" cy="24252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4</a:t>
              </a:r>
            </a:p>
          </p:txBody>
        </p:sp>
      </p:grpSp>
      <p:grpSp>
        <p:nvGrpSpPr>
          <p:cNvPr id="142" name="Group 141">
            <a:extLst>
              <a:ext uri="{FF2B5EF4-FFF2-40B4-BE49-F238E27FC236}">
                <a16:creationId xmlns:a16="http://schemas.microsoft.com/office/drawing/2014/main" id="{97675443-0AC2-47AD-A768-A9EFF96F4F7A}"/>
              </a:ext>
            </a:extLst>
          </p:cNvPr>
          <p:cNvGrpSpPr/>
          <p:nvPr/>
        </p:nvGrpSpPr>
        <p:grpSpPr>
          <a:xfrm>
            <a:off x="1917908" y="2887487"/>
            <a:ext cx="212945" cy="333492"/>
            <a:chOff x="-1247775" y="1481024"/>
            <a:chExt cx="257175" cy="399459"/>
          </a:xfrm>
        </p:grpSpPr>
        <p:sp>
          <p:nvSpPr>
            <p:cNvPr id="143" name="Rectangle: Top Corners Snipped 142">
              <a:extLst>
                <a:ext uri="{FF2B5EF4-FFF2-40B4-BE49-F238E27FC236}">
                  <a16:creationId xmlns:a16="http://schemas.microsoft.com/office/drawing/2014/main" id="{0EB72BBD-76F3-4746-8E2C-16A098931E76}"/>
                </a:ext>
              </a:extLst>
            </p:cNvPr>
            <p:cNvSpPr/>
            <p:nvPr/>
          </p:nvSpPr>
          <p:spPr>
            <a:xfrm rot="10800000">
              <a:off x="-1191876" y="1602284"/>
              <a:ext cx="141452" cy="278199"/>
            </a:xfrm>
            <a:prstGeom prst="snip2SameRect">
              <a:avLst/>
            </a:prstGeom>
            <a:ln w="28575"/>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44" name="Oval 143">
              <a:extLst>
                <a:ext uri="{FF2B5EF4-FFF2-40B4-BE49-F238E27FC236}">
                  <a16:creationId xmlns:a16="http://schemas.microsoft.com/office/drawing/2014/main" id="{B0049AE4-1253-4DD7-8150-3CFE9FEF42DD}"/>
                </a:ext>
              </a:extLst>
            </p:cNvPr>
            <p:cNvSpPr/>
            <p:nvPr/>
          </p:nvSpPr>
          <p:spPr>
            <a:xfrm>
              <a:off x="-1247775" y="1481024"/>
              <a:ext cx="257175" cy="24252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5</a:t>
              </a:r>
            </a:p>
          </p:txBody>
        </p:sp>
      </p:grpSp>
      <p:sp>
        <p:nvSpPr>
          <p:cNvPr id="146" name="Rectangle 145">
            <a:extLst>
              <a:ext uri="{FF2B5EF4-FFF2-40B4-BE49-F238E27FC236}">
                <a16:creationId xmlns:a16="http://schemas.microsoft.com/office/drawing/2014/main" id="{2F2FDBE5-67C9-48F3-9851-A3E3A929A5C2}"/>
              </a:ext>
            </a:extLst>
          </p:cNvPr>
          <p:cNvSpPr/>
          <p:nvPr/>
        </p:nvSpPr>
        <p:spPr>
          <a:xfrm>
            <a:off x="2052384" y="3630829"/>
            <a:ext cx="255116" cy="43266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48" name="Rectangle 147">
            <a:extLst>
              <a:ext uri="{FF2B5EF4-FFF2-40B4-BE49-F238E27FC236}">
                <a16:creationId xmlns:a16="http://schemas.microsoft.com/office/drawing/2014/main" id="{F61C13FF-A873-47F1-94CB-E72341B42F00}"/>
              </a:ext>
            </a:extLst>
          </p:cNvPr>
          <p:cNvSpPr/>
          <p:nvPr/>
        </p:nvSpPr>
        <p:spPr>
          <a:xfrm>
            <a:off x="2144300" y="574221"/>
            <a:ext cx="404200" cy="591829"/>
          </a:xfrm>
          <a:custGeom>
            <a:avLst/>
            <a:gdLst>
              <a:gd name="connsiteX0" fmla="*/ 0 w 186356"/>
              <a:gd name="connsiteY0" fmla="*/ 0 h 683257"/>
              <a:gd name="connsiteX1" fmla="*/ 186356 w 186356"/>
              <a:gd name="connsiteY1" fmla="*/ 0 h 683257"/>
              <a:gd name="connsiteX2" fmla="*/ 186356 w 186356"/>
              <a:gd name="connsiteY2" fmla="*/ 683257 h 683257"/>
              <a:gd name="connsiteX3" fmla="*/ 0 w 186356"/>
              <a:gd name="connsiteY3" fmla="*/ 683257 h 683257"/>
              <a:gd name="connsiteX4" fmla="*/ 0 w 186356"/>
              <a:gd name="connsiteY4" fmla="*/ 0 h 683257"/>
              <a:gd name="connsiteX0" fmla="*/ 0 w 498299"/>
              <a:gd name="connsiteY0" fmla="*/ 0 h 683257"/>
              <a:gd name="connsiteX1" fmla="*/ 498299 w 498299"/>
              <a:gd name="connsiteY1" fmla="*/ 164306 h 683257"/>
              <a:gd name="connsiteX2" fmla="*/ 186356 w 498299"/>
              <a:gd name="connsiteY2" fmla="*/ 683257 h 683257"/>
              <a:gd name="connsiteX3" fmla="*/ 0 w 498299"/>
              <a:gd name="connsiteY3" fmla="*/ 683257 h 683257"/>
              <a:gd name="connsiteX4" fmla="*/ 0 w 498299"/>
              <a:gd name="connsiteY4" fmla="*/ 0 h 683257"/>
              <a:gd name="connsiteX0" fmla="*/ 338138 w 498299"/>
              <a:gd name="connsiteY0" fmla="*/ 4763 h 518951"/>
              <a:gd name="connsiteX1" fmla="*/ 498299 w 498299"/>
              <a:gd name="connsiteY1" fmla="*/ 0 h 518951"/>
              <a:gd name="connsiteX2" fmla="*/ 186356 w 498299"/>
              <a:gd name="connsiteY2" fmla="*/ 518951 h 518951"/>
              <a:gd name="connsiteX3" fmla="*/ 0 w 498299"/>
              <a:gd name="connsiteY3" fmla="*/ 518951 h 518951"/>
              <a:gd name="connsiteX4" fmla="*/ 338138 w 498299"/>
              <a:gd name="connsiteY4" fmla="*/ 4763 h 518951"/>
              <a:gd name="connsiteX0" fmla="*/ 338138 w 498299"/>
              <a:gd name="connsiteY0" fmla="*/ 4763 h 518951"/>
              <a:gd name="connsiteX1" fmla="*/ 498299 w 498299"/>
              <a:gd name="connsiteY1" fmla="*/ 0 h 518951"/>
              <a:gd name="connsiteX2" fmla="*/ 186356 w 498299"/>
              <a:gd name="connsiteY2" fmla="*/ 518951 h 518951"/>
              <a:gd name="connsiteX3" fmla="*/ 0 w 498299"/>
              <a:gd name="connsiteY3" fmla="*/ 518951 h 518951"/>
              <a:gd name="connsiteX4" fmla="*/ 185771 w 498299"/>
              <a:gd name="connsiteY4" fmla="*/ 222056 h 518951"/>
              <a:gd name="connsiteX5" fmla="*/ 338138 w 498299"/>
              <a:gd name="connsiteY5" fmla="*/ 4763 h 518951"/>
              <a:gd name="connsiteX0" fmla="*/ 338138 w 498299"/>
              <a:gd name="connsiteY0" fmla="*/ 32739 h 546927"/>
              <a:gd name="connsiteX1" fmla="*/ 498299 w 498299"/>
              <a:gd name="connsiteY1" fmla="*/ 27976 h 546927"/>
              <a:gd name="connsiteX2" fmla="*/ 186356 w 498299"/>
              <a:gd name="connsiteY2" fmla="*/ 546927 h 546927"/>
              <a:gd name="connsiteX3" fmla="*/ 0 w 498299"/>
              <a:gd name="connsiteY3" fmla="*/ 546927 h 546927"/>
              <a:gd name="connsiteX4" fmla="*/ 4796 w 498299"/>
              <a:gd name="connsiteY4" fmla="*/ 0 h 546927"/>
              <a:gd name="connsiteX5" fmla="*/ 338138 w 498299"/>
              <a:gd name="connsiteY5" fmla="*/ 32739 h 546927"/>
              <a:gd name="connsiteX0" fmla="*/ 338138 w 498299"/>
              <a:gd name="connsiteY0" fmla="*/ 32739 h 546927"/>
              <a:gd name="connsiteX1" fmla="*/ 498299 w 498299"/>
              <a:gd name="connsiteY1" fmla="*/ 27976 h 546927"/>
              <a:gd name="connsiteX2" fmla="*/ 350077 w 498299"/>
              <a:gd name="connsiteY2" fmla="*/ 261938 h 546927"/>
              <a:gd name="connsiteX3" fmla="*/ 186356 w 498299"/>
              <a:gd name="connsiteY3" fmla="*/ 546927 h 546927"/>
              <a:gd name="connsiteX4" fmla="*/ 0 w 498299"/>
              <a:gd name="connsiteY4" fmla="*/ 546927 h 546927"/>
              <a:gd name="connsiteX5" fmla="*/ 4796 w 498299"/>
              <a:gd name="connsiteY5" fmla="*/ 0 h 546927"/>
              <a:gd name="connsiteX6" fmla="*/ 338138 w 498299"/>
              <a:gd name="connsiteY6" fmla="*/ 32739 h 546927"/>
              <a:gd name="connsiteX0" fmla="*/ 338138 w 498299"/>
              <a:gd name="connsiteY0" fmla="*/ 32739 h 546927"/>
              <a:gd name="connsiteX1" fmla="*/ 498299 w 498299"/>
              <a:gd name="connsiteY1" fmla="*/ 27976 h 546927"/>
              <a:gd name="connsiteX2" fmla="*/ 190534 w 498299"/>
              <a:gd name="connsiteY2" fmla="*/ 14288 h 546927"/>
              <a:gd name="connsiteX3" fmla="*/ 186356 w 498299"/>
              <a:gd name="connsiteY3" fmla="*/ 546927 h 546927"/>
              <a:gd name="connsiteX4" fmla="*/ 0 w 498299"/>
              <a:gd name="connsiteY4" fmla="*/ 546927 h 546927"/>
              <a:gd name="connsiteX5" fmla="*/ 4796 w 498299"/>
              <a:gd name="connsiteY5" fmla="*/ 0 h 546927"/>
              <a:gd name="connsiteX6" fmla="*/ 338138 w 498299"/>
              <a:gd name="connsiteY6" fmla="*/ 32739 h 546927"/>
              <a:gd name="connsiteX0" fmla="*/ 338138 w 498299"/>
              <a:gd name="connsiteY0" fmla="*/ 77158 h 591346"/>
              <a:gd name="connsiteX1" fmla="*/ 498299 w 498299"/>
              <a:gd name="connsiteY1" fmla="*/ 72395 h 591346"/>
              <a:gd name="connsiteX2" fmla="*/ 190534 w 498299"/>
              <a:gd name="connsiteY2" fmla="*/ 58707 h 591346"/>
              <a:gd name="connsiteX3" fmla="*/ 186356 w 498299"/>
              <a:gd name="connsiteY3" fmla="*/ 591346 h 591346"/>
              <a:gd name="connsiteX4" fmla="*/ 0 w 498299"/>
              <a:gd name="connsiteY4" fmla="*/ 591346 h 591346"/>
              <a:gd name="connsiteX5" fmla="*/ 4796 w 498299"/>
              <a:gd name="connsiteY5" fmla="*/ 44419 h 591346"/>
              <a:gd name="connsiteX6" fmla="*/ 338138 w 498299"/>
              <a:gd name="connsiteY6" fmla="*/ 77158 h 591346"/>
              <a:gd name="connsiteX0" fmla="*/ 576263 w 576263"/>
              <a:gd name="connsiteY0" fmla="*/ 67957 h 615483"/>
              <a:gd name="connsiteX1" fmla="*/ 498299 w 576263"/>
              <a:gd name="connsiteY1" fmla="*/ 96532 h 615483"/>
              <a:gd name="connsiteX2" fmla="*/ 190534 w 576263"/>
              <a:gd name="connsiteY2" fmla="*/ 82844 h 615483"/>
              <a:gd name="connsiteX3" fmla="*/ 186356 w 576263"/>
              <a:gd name="connsiteY3" fmla="*/ 615483 h 615483"/>
              <a:gd name="connsiteX4" fmla="*/ 0 w 576263"/>
              <a:gd name="connsiteY4" fmla="*/ 615483 h 615483"/>
              <a:gd name="connsiteX5" fmla="*/ 4796 w 576263"/>
              <a:gd name="connsiteY5" fmla="*/ 68556 h 615483"/>
              <a:gd name="connsiteX6" fmla="*/ 576263 w 576263"/>
              <a:gd name="connsiteY6" fmla="*/ 67957 h 615483"/>
              <a:gd name="connsiteX0" fmla="*/ 576263 w 576263"/>
              <a:gd name="connsiteY0" fmla="*/ 67957 h 615483"/>
              <a:gd name="connsiteX1" fmla="*/ 341136 w 576263"/>
              <a:gd name="connsiteY1" fmla="*/ 91769 h 615483"/>
              <a:gd name="connsiteX2" fmla="*/ 190534 w 576263"/>
              <a:gd name="connsiteY2" fmla="*/ 82844 h 615483"/>
              <a:gd name="connsiteX3" fmla="*/ 186356 w 576263"/>
              <a:gd name="connsiteY3" fmla="*/ 615483 h 615483"/>
              <a:gd name="connsiteX4" fmla="*/ 0 w 576263"/>
              <a:gd name="connsiteY4" fmla="*/ 615483 h 615483"/>
              <a:gd name="connsiteX5" fmla="*/ 4796 w 576263"/>
              <a:gd name="connsiteY5" fmla="*/ 68556 h 615483"/>
              <a:gd name="connsiteX6" fmla="*/ 576263 w 576263"/>
              <a:gd name="connsiteY6" fmla="*/ 67957 h 615483"/>
              <a:gd name="connsiteX0" fmla="*/ 485775 w 485775"/>
              <a:gd name="connsiteY0" fmla="*/ 72930 h 601406"/>
              <a:gd name="connsiteX1" fmla="*/ 341136 w 485775"/>
              <a:gd name="connsiteY1" fmla="*/ 77692 h 601406"/>
              <a:gd name="connsiteX2" fmla="*/ 190534 w 485775"/>
              <a:gd name="connsiteY2" fmla="*/ 68767 h 601406"/>
              <a:gd name="connsiteX3" fmla="*/ 186356 w 485775"/>
              <a:gd name="connsiteY3" fmla="*/ 601406 h 601406"/>
              <a:gd name="connsiteX4" fmla="*/ 0 w 485775"/>
              <a:gd name="connsiteY4" fmla="*/ 601406 h 601406"/>
              <a:gd name="connsiteX5" fmla="*/ 4796 w 485775"/>
              <a:gd name="connsiteY5" fmla="*/ 54479 h 601406"/>
              <a:gd name="connsiteX6" fmla="*/ 485775 w 485775"/>
              <a:gd name="connsiteY6" fmla="*/ 72930 h 601406"/>
              <a:gd name="connsiteX0" fmla="*/ 485775 w 485775"/>
              <a:gd name="connsiteY0" fmla="*/ 151189 h 679665"/>
              <a:gd name="connsiteX1" fmla="*/ 341136 w 485775"/>
              <a:gd name="connsiteY1" fmla="*/ 155951 h 679665"/>
              <a:gd name="connsiteX2" fmla="*/ 190534 w 485775"/>
              <a:gd name="connsiteY2" fmla="*/ 147026 h 679665"/>
              <a:gd name="connsiteX3" fmla="*/ 186356 w 485775"/>
              <a:gd name="connsiteY3" fmla="*/ 679665 h 679665"/>
              <a:gd name="connsiteX4" fmla="*/ 0 w 485775"/>
              <a:gd name="connsiteY4" fmla="*/ 679665 h 679665"/>
              <a:gd name="connsiteX5" fmla="*/ 4796 w 485775"/>
              <a:gd name="connsiteY5" fmla="*/ 132738 h 679665"/>
              <a:gd name="connsiteX6" fmla="*/ 485775 w 485775"/>
              <a:gd name="connsiteY6" fmla="*/ 151189 h 679665"/>
              <a:gd name="connsiteX0" fmla="*/ 485775 w 485775"/>
              <a:gd name="connsiteY0" fmla="*/ 167655 h 696131"/>
              <a:gd name="connsiteX1" fmla="*/ 341136 w 485775"/>
              <a:gd name="connsiteY1" fmla="*/ 172417 h 696131"/>
              <a:gd name="connsiteX2" fmla="*/ 190534 w 485775"/>
              <a:gd name="connsiteY2" fmla="*/ 163492 h 696131"/>
              <a:gd name="connsiteX3" fmla="*/ 186356 w 485775"/>
              <a:gd name="connsiteY3" fmla="*/ 696131 h 696131"/>
              <a:gd name="connsiteX4" fmla="*/ 0 w 485775"/>
              <a:gd name="connsiteY4" fmla="*/ 696131 h 696131"/>
              <a:gd name="connsiteX5" fmla="*/ 4796 w 485775"/>
              <a:gd name="connsiteY5" fmla="*/ 149204 h 696131"/>
              <a:gd name="connsiteX6" fmla="*/ 485775 w 485775"/>
              <a:gd name="connsiteY6" fmla="*/ 167655 h 696131"/>
              <a:gd name="connsiteX0" fmla="*/ 485775 w 485775"/>
              <a:gd name="connsiteY0" fmla="*/ 167655 h 696131"/>
              <a:gd name="connsiteX1" fmla="*/ 341136 w 485775"/>
              <a:gd name="connsiteY1" fmla="*/ 172417 h 696131"/>
              <a:gd name="connsiteX2" fmla="*/ 190534 w 485775"/>
              <a:gd name="connsiteY2" fmla="*/ 163492 h 696131"/>
              <a:gd name="connsiteX3" fmla="*/ 186356 w 485775"/>
              <a:gd name="connsiteY3" fmla="*/ 696131 h 696131"/>
              <a:gd name="connsiteX4" fmla="*/ 0 w 485775"/>
              <a:gd name="connsiteY4" fmla="*/ 696131 h 696131"/>
              <a:gd name="connsiteX5" fmla="*/ 4796 w 485775"/>
              <a:gd name="connsiteY5" fmla="*/ 149204 h 696131"/>
              <a:gd name="connsiteX6" fmla="*/ 485775 w 485775"/>
              <a:gd name="connsiteY6" fmla="*/ 167655 h 696131"/>
              <a:gd name="connsiteX0" fmla="*/ 485775 w 485775"/>
              <a:gd name="connsiteY0" fmla="*/ 167655 h 696131"/>
              <a:gd name="connsiteX1" fmla="*/ 341136 w 485775"/>
              <a:gd name="connsiteY1" fmla="*/ 172417 h 696131"/>
              <a:gd name="connsiteX2" fmla="*/ 190534 w 485775"/>
              <a:gd name="connsiteY2" fmla="*/ 163492 h 696131"/>
              <a:gd name="connsiteX3" fmla="*/ 186356 w 485775"/>
              <a:gd name="connsiteY3" fmla="*/ 696131 h 696131"/>
              <a:gd name="connsiteX4" fmla="*/ 0 w 485775"/>
              <a:gd name="connsiteY4" fmla="*/ 696131 h 696131"/>
              <a:gd name="connsiteX5" fmla="*/ 4796 w 485775"/>
              <a:gd name="connsiteY5" fmla="*/ 149204 h 696131"/>
              <a:gd name="connsiteX6" fmla="*/ 485775 w 485775"/>
              <a:gd name="connsiteY6" fmla="*/ 167655 h 696131"/>
              <a:gd name="connsiteX0" fmla="*/ 485775 w 485775"/>
              <a:gd name="connsiteY0" fmla="*/ 168923 h 697399"/>
              <a:gd name="connsiteX1" fmla="*/ 341136 w 485775"/>
              <a:gd name="connsiteY1" fmla="*/ 173685 h 697399"/>
              <a:gd name="connsiteX2" fmla="*/ 190534 w 485775"/>
              <a:gd name="connsiteY2" fmla="*/ 164760 h 697399"/>
              <a:gd name="connsiteX3" fmla="*/ 186356 w 485775"/>
              <a:gd name="connsiteY3" fmla="*/ 697399 h 697399"/>
              <a:gd name="connsiteX4" fmla="*/ 0 w 485775"/>
              <a:gd name="connsiteY4" fmla="*/ 697399 h 697399"/>
              <a:gd name="connsiteX5" fmla="*/ 4796 w 485775"/>
              <a:gd name="connsiteY5" fmla="*/ 150472 h 697399"/>
              <a:gd name="connsiteX6" fmla="*/ 485775 w 485775"/>
              <a:gd name="connsiteY6" fmla="*/ 168923 h 697399"/>
              <a:gd name="connsiteX0" fmla="*/ 485775 w 485775"/>
              <a:gd name="connsiteY0" fmla="*/ 168923 h 697399"/>
              <a:gd name="connsiteX1" fmla="*/ 312561 w 485775"/>
              <a:gd name="connsiteY1" fmla="*/ 173685 h 697399"/>
              <a:gd name="connsiteX2" fmla="*/ 190534 w 485775"/>
              <a:gd name="connsiteY2" fmla="*/ 164760 h 697399"/>
              <a:gd name="connsiteX3" fmla="*/ 186356 w 485775"/>
              <a:gd name="connsiteY3" fmla="*/ 697399 h 697399"/>
              <a:gd name="connsiteX4" fmla="*/ 0 w 485775"/>
              <a:gd name="connsiteY4" fmla="*/ 697399 h 697399"/>
              <a:gd name="connsiteX5" fmla="*/ 4796 w 485775"/>
              <a:gd name="connsiteY5" fmla="*/ 150472 h 697399"/>
              <a:gd name="connsiteX6" fmla="*/ 485775 w 485775"/>
              <a:gd name="connsiteY6" fmla="*/ 168923 h 697399"/>
              <a:gd name="connsiteX0" fmla="*/ 488156 w 488156"/>
              <a:gd name="connsiteY0" fmla="*/ 168923 h 697399"/>
              <a:gd name="connsiteX1" fmla="*/ 312561 w 488156"/>
              <a:gd name="connsiteY1" fmla="*/ 173685 h 697399"/>
              <a:gd name="connsiteX2" fmla="*/ 190534 w 488156"/>
              <a:gd name="connsiteY2" fmla="*/ 164760 h 697399"/>
              <a:gd name="connsiteX3" fmla="*/ 186356 w 488156"/>
              <a:gd name="connsiteY3" fmla="*/ 697399 h 697399"/>
              <a:gd name="connsiteX4" fmla="*/ 0 w 488156"/>
              <a:gd name="connsiteY4" fmla="*/ 697399 h 697399"/>
              <a:gd name="connsiteX5" fmla="*/ 4796 w 488156"/>
              <a:gd name="connsiteY5" fmla="*/ 150472 h 697399"/>
              <a:gd name="connsiteX6" fmla="*/ 488156 w 488156"/>
              <a:gd name="connsiteY6" fmla="*/ 168923 h 697399"/>
              <a:gd name="connsiteX0" fmla="*/ 488156 w 488156"/>
              <a:gd name="connsiteY0" fmla="*/ 178328 h 706804"/>
              <a:gd name="connsiteX1" fmla="*/ 312561 w 488156"/>
              <a:gd name="connsiteY1" fmla="*/ 183090 h 706804"/>
              <a:gd name="connsiteX2" fmla="*/ 190534 w 488156"/>
              <a:gd name="connsiteY2" fmla="*/ 174165 h 706804"/>
              <a:gd name="connsiteX3" fmla="*/ 186356 w 488156"/>
              <a:gd name="connsiteY3" fmla="*/ 706804 h 706804"/>
              <a:gd name="connsiteX4" fmla="*/ 0 w 488156"/>
              <a:gd name="connsiteY4" fmla="*/ 706804 h 706804"/>
              <a:gd name="connsiteX5" fmla="*/ 4796 w 488156"/>
              <a:gd name="connsiteY5" fmla="*/ 159877 h 706804"/>
              <a:gd name="connsiteX6" fmla="*/ 488156 w 488156"/>
              <a:gd name="connsiteY6" fmla="*/ 178328 h 706804"/>
              <a:gd name="connsiteX0" fmla="*/ 488156 w 488156"/>
              <a:gd name="connsiteY0" fmla="*/ 180420 h 708896"/>
              <a:gd name="connsiteX1" fmla="*/ 312561 w 488156"/>
              <a:gd name="connsiteY1" fmla="*/ 185182 h 708896"/>
              <a:gd name="connsiteX2" fmla="*/ 190534 w 488156"/>
              <a:gd name="connsiteY2" fmla="*/ 176257 h 708896"/>
              <a:gd name="connsiteX3" fmla="*/ 186356 w 488156"/>
              <a:gd name="connsiteY3" fmla="*/ 708896 h 708896"/>
              <a:gd name="connsiteX4" fmla="*/ 0 w 488156"/>
              <a:gd name="connsiteY4" fmla="*/ 708896 h 708896"/>
              <a:gd name="connsiteX5" fmla="*/ 4796 w 488156"/>
              <a:gd name="connsiteY5" fmla="*/ 161969 h 708896"/>
              <a:gd name="connsiteX6" fmla="*/ 488156 w 488156"/>
              <a:gd name="connsiteY6" fmla="*/ 180420 h 708896"/>
              <a:gd name="connsiteX0" fmla="*/ 488156 w 488156"/>
              <a:gd name="connsiteY0" fmla="*/ 180420 h 708896"/>
              <a:gd name="connsiteX1" fmla="*/ 312561 w 488156"/>
              <a:gd name="connsiteY1" fmla="*/ 185182 h 708896"/>
              <a:gd name="connsiteX2" fmla="*/ 190534 w 488156"/>
              <a:gd name="connsiteY2" fmla="*/ 176257 h 708896"/>
              <a:gd name="connsiteX3" fmla="*/ 186356 w 488156"/>
              <a:gd name="connsiteY3" fmla="*/ 708896 h 708896"/>
              <a:gd name="connsiteX4" fmla="*/ 0 w 488156"/>
              <a:gd name="connsiteY4" fmla="*/ 708896 h 708896"/>
              <a:gd name="connsiteX5" fmla="*/ 4796 w 488156"/>
              <a:gd name="connsiteY5" fmla="*/ 161969 h 708896"/>
              <a:gd name="connsiteX6" fmla="*/ 488156 w 488156"/>
              <a:gd name="connsiteY6" fmla="*/ 180420 h 70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156" h="708896">
                <a:moveTo>
                  <a:pt x="488156" y="180420"/>
                </a:moveTo>
                <a:lnTo>
                  <a:pt x="312561" y="185182"/>
                </a:lnTo>
                <a:cubicBezTo>
                  <a:pt x="274266" y="89339"/>
                  <a:pt x="183585" y="148276"/>
                  <a:pt x="190534" y="176257"/>
                </a:cubicBezTo>
                <a:cubicBezTo>
                  <a:pt x="189141" y="353803"/>
                  <a:pt x="187749" y="531350"/>
                  <a:pt x="186356" y="708896"/>
                </a:cubicBezTo>
                <a:lnTo>
                  <a:pt x="0" y="708896"/>
                </a:lnTo>
                <a:cubicBezTo>
                  <a:pt x="1599" y="526587"/>
                  <a:pt x="3197" y="344278"/>
                  <a:pt x="4796" y="161969"/>
                </a:cubicBezTo>
                <a:cubicBezTo>
                  <a:pt x="1611" y="101444"/>
                  <a:pt x="255598" y="-180537"/>
                  <a:pt x="488156" y="180420"/>
                </a:cubicBezTo>
                <a:close/>
              </a:path>
            </a:pathLst>
          </a:custGeom>
          <a:solidFill>
            <a:schemeClr val="accent1">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49" name="Rectangle 147">
            <a:extLst>
              <a:ext uri="{FF2B5EF4-FFF2-40B4-BE49-F238E27FC236}">
                <a16:creationId xmlns:a16="http://schemas.microsoft.com/office/drawing/2014/main" id="{F3C22162-6F6A-432F-86C1-0D40DBCC2E1F}"/>
              </a:ext>
            </a:extLst>
          </p:cNvPr>
          <p:cNvSpPr/>
          <p:nvPr/>
        </p:nvSpPr>
        <p:spPr>
          <a:xfrm>
            <a:off x="3190743" y="592503"/>
            <a:ext cx="496875" cy="591829"/>
          </a:xfrm>
          <a:custGeom>
            <a:avLst/>
            <a:gdLst>
              <a:gd name="connsiteX0" fmla="*/ 0 w 186356"/>
              <a:gd name="connsiteY0" fmla="*/ 0 h 683257"/>
              <a:gd name="connsiteX1" fmla="*/ 186356 w 186356"/>
              <a:gd name="connsiteY1" fmla="*/ 0 h 683257"/>
              <a:gd name="connsiteX2" fmla="*/ 186356 w 186356"/>
              <a:gd name="connsiteY2" fmla="*/ 683257 h 683257"/>
              <a:gd name="connsiteX3" fmla="*/ 0 w 186356"/>
              <a:gd name="connsiteY3" fmla="*/ 683257 h 683257"/>
              <a:gd name="connsiteX4" fmla="*/ 0 w 186356"/>
              <a:gd name="connsiteY4" fmla="*/ 0 h 683257"/>
              <a:gd name="connsiteX0" fmla="*/ 0 w 498299"/>
              <a:gd name="connsiteY0" fmla="*/ 0 h 683257"/>
              <a:gd name="connsiteX1" fmla="*/ 498299 w 498299"/>
              <a:gd name="connsiteY1" fmla="*/ 164306 h 683257"/>
              <a:gd name="connsiteX2" fmla="*/ 186356 w 498299"/>
              <a:gd name="connsiteY2" fmla="*/ 683257 h 683257"/>
              <a:gd name="connsiteX3" fmla="*/ 0 w 498299"/>
              <a:gd name="connsiteY3" fmla="*/ 683257 h 683257"/>
              <a:gd name="connsiteX4" fmla="*/ 0 w 498299"/>
              <a:gd name="connsiteY4" fmla="*/ 0 h 683257"/>
              <a:gd name="connsiteX0" fmla="*/ 338138 w 498299"/>
              <a:gd name="connsiteY0" fmla="*/ 4763 h 518951"/>
              <a:gd name="connsiteX1" fmla="*/ 498299 w 498299"/>
              <a:gd name="connsiteY1" fmla="*/ 0 h 518951"/>
              <a:gd name="connsiteX2" fmla="*/ 186356 w 498299"/>
              <a:gd name="connsiteY2" fmla="*/ 518951 h 518951"/>
              <a:gd name="connsiteX3" fmla="*/ 0 w 498299"/>
              <a:gd name="connsiteY3" fmla="*/ 518951 h 518951"/>
              <a:gd name="connsiteX4" fmla="*/ 338138 w 498299"/>
              <a:gd name="connsiteY4" fmla="*/ 4763 h 518951"/>
              <a:gd name="connsiteX0" fmla="*/ 338138 w 498299"/>
              <a:gd name="connsiteY0" fmla="*/ 4763 h 518951"/>
              <a:gd name="connsiteX1" fmla="*/ 498299 w 498299"/>
              <a:gd name="connsiteY1" fmla="*/ 0 h 518951"/>
              <a:gd name="connsiteX2" fmla="*/ 186356 w 498299"/>
              <a:gd name="connsiteY2" fmla="*/ 518951 h 518951"/>
              <a:gd name="connsiteX3" fmla="*/ 0 w 498299"/>
              <a:gd name="connsiteY3" fmla="*/ 518951 h 518951"/>
              <a:gd name="connsiteX4" fmla="*/ 185771 w 498299"/>
              <a:gd name="connsiteY4" fmla="*/ 222056 h 518951"/>
              <a:gd name="connsiteX5" fmla="*/ 338138 w 498299"/>
              <a:gd name="connsiteY5" fmla="*/ 4763 h 518951"/>
              <a:gd name="connsiteX0" fmla="*/ 338138 w 498299"/>
              <a:gd name="connsiteY0" fmla="*/ 32739 h 546927"/>
              <a:gd name="connsiteX1" fmla="*/ 498299 w 498299"/>
              <a:gd name="connsiteY1" fmla="*/ 27976 h 546927"/>
              <a:gd name="connsiteX2" fmla="*/ 186356 w 498299"/>
              <a:gd name="connsiteY2" fmla="*/ 546927 h 546927"/>
              <a:gd name="connsiteX3" fmla="*/ 0 w 498299"/>
              <a:gd name="connsiteY3" fmla="*/ 546927 h 546927"/>
              <a:gd name="connsiteX4" fmla="*/ 4796 w 498299"/>
              <a:gd name="connsiteY4" fmla="*/ 0 h 546927"/>
              <a:gd name="connsiteX5" fmla="*/ 338138 w 498299"/>
              <a:gd name="connsiteY5" fmla="*/ 32739 h 546927"/>
              <a:gd name="connsiteX0" fmla="*/ 338138 w 498299"/>
              <a:gd name="connsiteY0" fmla="*/ 32739 h 546927"/>
              <a:gd name="connsiteX1" fmla="*/ 498299 w 498299"/>
              <a:gd name="connsiteY1" fmla="*/ 27976 h 546927"/>
              <a:gd name="connsiteX2" fmla="*/ 350077 w 498299"/>
              <a:gd name="connsiteY2" fmla="*/ 261938 h 546927"/>
              <a:gd name="connsiteX3" fmla="*/ 186356 w 498299"/>
              <a:gd name="connsiteY3" fmla="*/ 546927 h 546927"/>
              <a:gd name="connsiteX4" fmla="*/ 0 w 498299"/>
              <a:gd name="connsiteY4" fmla="*/ 546927 h 546927"/>
              <a:gd name="connsiteX5" fmla="*/ 4796 w 498299"/>
              <a:gd name="connsiteY5" fmla="*/ 0 h 546927"/>
              <a:gd name="connsiteX6" fmla="*/ 338138 w 498299"/>
              <a:gd name="connsiteY6" fmla="*/ 32739 h 546927"/>
              <a:gd name="connsiteX0" fmla="*/ 338138 w 498299"/>
              <a:gd name="connsiteY0" fmla="*/ 32739 h 546927"/>
              <a:gd name="connsiteX1" fmla="*/ 498299 w 498299"/>
              <a:gd name="connsiteY1" fmla="*/ 27976 h 546927"/>
              <a:gd name="connsiteX2" fmla="*/ 190534 w 498299"/>
              <a:gd name="connsiteY2" fmla="*/ 14288 h 546927"/>
              <a:gd name="connsiteX3" fmla="*/ 186356 w 498299"/>
              <a:gd name="connsiteY3" fmla="*/ 546927 h 546927"/>
              <a:gd name="connsiteX4" fmla="*/ 0 w 498299"/>
              <a:gd name="connsiteY4" fmla="*/ 546927 h 546927"/>
              <a:gd name="connsiteX5" fmla="*/ 4796 w 498299"/>
              <a:gd name="connsiteY5" fmla="*/ 0 h 546927"/>
              <a:gd name="connsiteX6" fmla="*/ 338138 w 498299"/>
              <a:gd name="connsiteY6" fmla="*/ 32739 h 546927"/>
              <a:gd name="connsiteX0" fmla="*/ 338138 w 498299"/>
              <a:gd name="connsiteY0" fmla="*/ 77158 h 591346"/>
              <a:gd name="connsiteX1" fmla="*/ 498299 w 498299"/>
              <a:gd name="connsiteY1" fmla="*/ 72395 h 591346"/>
              <a:gd name="connsiteX2" fmla="*/ 190534 w 498299"/>
              <a:gd name="connsiteY2" fmla="*/ 58707 h 591346"/>
              <a:gd name="connsiteX3" fmla="*/ 186356 w 498299"/>
              <a:gd name="connsiteY3" fmla="*/ 591346 h 591346"/>
              <a:gd name="connsiteX4" fmla="*/ 0 w 498299"/>
              <a:gd name="connsiteY4" fmla="*/ 591346 h 591346"/>
              <a:gd name="connsiteX5" fmla="*/ 4796 w 498299"/>
              <a:gd name="connsiteY5" fmla="*/ 44419 h 591346"/>
              <a:gd name="connsiteX6" fmla="*/ 338138 w 498299"/>
              <a:gd name="connsiteY6" fmla="*/ 77158 h 591346"/>
              <a:gd name="connsiteX0" fmla="*/ 576263 w 576263"/>
              <a:gd name="connsiteY0" fmla="*/ 67957 h 615483"/>
              <a:gd name="connsiteX1" fmla="*/ 498299 w 576263"/>
              <a:gd name="connsiteY1" fmla="*/ 96532 h 615483"/>
              <a:gd name="connsiteX2" fmla="*/ 190534 w 576263"/>
              <a:gd name="connsiteY2" fmla="*/ 82844 h 615483"/>
              <a:gd name="connsiteX3" fmla="*/ 186356 w 576263"/>
              <a:gd name="connsiteY3" fmla="*/ 615483 h 615483"/>
              <a:gd name="connsiteX4" fmla="*/ 0 w 576263"/>
              <a:gd name="connsiteY4" fmla="*/ 615483 h 615483"/>
              <a:gd name="connsiteX5" fmla="*/ 4796 w 576263"/>
              <a:gd name="connsiteY5" fmla="*/ 68556 h 615483"/>
              <a:gd name="connsiteX6" fmla="*/ 576263 w 576263"/>
              <a:gd name="connsiteY6" fmla="*/ 67957 h 615483"/>
              <a:gd name="connsiteX0" fmla="*/ 576263 w 576263"/>
              <a:gd name="connsiteY0" fmla="*/ 67957 h 615483"/>
              <a:gd name="connsiteX1" fmla="*/ 341136 w 576263"/>
              <a:gd name="connsiteY1" fmla="*/ 91769 h 615483"/>
              <a:gd name="connsiteX2" fmla="*/ 190534 w 576263"/>
              <a:gd name="connsiteY2" fmla="*/ 82844 h 615483"/>
              <a:gd name="connsiteX3" fmla="*/ 186356 w 576263"/>
              <a:gd name="connsiteY3" fmla="*/ 615483 h 615483"/>
              <a:gd name="connsiteX4" fmla="*/ 0 w 576263"/>
              <a:gd name="connsiteY4" fmla="*/ 615483 h 615483"/>
              <a:gd name="connsiteX5" fmla="*/ 4796 w 576263"/>
              <a:gd name="connsiteY5" fmla="*/ 68556 h 615483"/>
              <a:gd name="connsiteX6" fmla="*/ 576263 w 576263"/>
              <a:gd name="connsiteY6" fmla="*/ 67957 h 615483"/>
              <a:gd name="connsiteX0" fmla="*/ 485775 w 485775"/>
              <a:gd name="connsiteY0" fmla="*/ 72930 h 601406"/>
              <a:gd name="connsiteX1" fmla="*/ 341136 w 485775"/>
              <a:gd name="connsiteY1" fmla="*/ 77692 h 601406"/>
              <a:gd name="connsiteX2" fmla="*/ 190534 w 485775"/>
              <a:gd name="connsiteY2" fmla="*/ 68767 h 601406"/>
              <a:gd name="connsiteX3" fmla="*/ 186356 w 485775"/>
              <a:gd name="connsiteY3" fmla="*/ 601406 h 601406"/>
              <a:gd name="connsiteX4" fmla="*/ 0 w 485775"/>
              <a:gd name="connsiteY4" fmla="*/ 601406 h 601406"/>
              <a:gd name="connsiteX5" fmla="*/ 4796 w 485775"/>
              <a:gd name="connsiteY5" fmla="*/ 54479 h 601406"/>
              <a:gd name="connsiteX6" fmla="*/ 485775 w 485775"/>
              <a:gd name="connsiteY6" fmla="*/ 72930 h 601406"/>
              <a:gd name="connsiteX0" fmla="*/ 485775 w 485775"/>
              <a:gd name="connsiteY0" fmla="*/ 151189 h 679665"/>
              <a:gd name="connsiteX1" fmla="*/ 341136 w 485775"/>
              <a:gd name="connsiteY1" fmla="*/ 155951 h 679665"/>
              <a:gd name="connsiteX2" fmla="*/ 190534 w 485775"/>
              <a:gd name="connsiteY2" fmla="*/ 147026 h 679665"/>
              <a:gd name="connsiteX3" fmla="*/ 186356 w 485775"/>
              <a:gd name="connsiteY3" fmla="*/ 679665 h 679665"/>
              <a:gd name="connsiteX4" fmla="*/ 0 w 485775"/>
              <a:gd name="connsiteY4" fmla="*/ 679665 h 679665"/>
              <a:gd name="connsiteX5" fmla="*/ 4796 w 485775"/>
              <a:gd name="connsiteY5" fmla="*/ 132738 h 679665"/>
              <a:gd name="connsiteX6" fmla="*/ 485775 w 485775"/>
              <a:gd name="connsiteY6" fmla="*/ 151189 h 679665"/>
              <a:gd name="connsiteX0" fmla="*/ 485775 w 485775"/>
              <a:gd name="connsiteY0" fmla="*/ 167655 h 696131"/>
              <a:gd name="connsiteX1" fmla="*/ 341136 w 485775"/>
              <a:gd name="connsiteY1" fmla="*/ 172417 h 696131"/>
              <a:gd name="connsiteX2" fmla="*/ 190534 w 485775"/>
              <a:gd name="connsiteY2" fmla="*/ 163492 h 696131"/>
              <a:gd name="connsiteX3" fmla="*/ 186356 w 485775"/>
              <a:gd name="connsiteY3" fmla="*/ 696131 h 696131"/>
              <a:gd name="connsiteX4" fmla="*/ 0 w 485775"/>
              <a:gd name="connsiteY4" fmla="*/ 696131 h 696131"/>
              <a:gd name="connsiteX5" fmla="*/ 4796 w 485775"/>
              <a:gd name="connsiteY5" fmla="*/ 149204 h 696131"/>
              <a:gd name="connsiteX6" fmla="*/ 485775 w 485775"/>
              <a:gd name="connsiteY6" fmla="*/ 167655 h 696131"/>
              <a:gd name="connsiteX0" fmla="*/ 485775 w 485775"/>
              <a:gd name="connsiteY0" fmla="*/ 167655 h 696131"/>
              <a:gd name="connsiteX1" fmla="*/ 341136 w 485775"/>
              <a:gd name="connsiteY1" fmla="*/ 172417 h 696131"/>
              <a:gd name="connsiteX2" fmla="*/ 190534 w 485775"/>
              <a:gd name="connsiteY2" fmla="*/ 163492 h 696131"/>
              <a:gd name="connsiteX3" fmla="*/ 186356 w 485775"/>
              <a:gd name="connsiteY3" fmla="*/ 696131 h 696131"/>
              <a:gd name="connsiteX4" fmla="*/ 0 w 485775"/>
              <a:gd name="connsiteY4" fmla="*/ 696131 h 696131"/>
              <a:gd name="connsiteX5" fmla="*/ 4796 w 485775"/>
              <a:gd name="connsiteY5" fmla="*/ 149204 h 696131"/>
              <a:gd name="connsiteX6" fmla="*/ 485775 w 485775"/>
              <a:gd name="connsiteY6" fmla="*/ 167655 h 696131"/>
              <a:gd name="connsiteX0" fmla="*/ 485775 w 485775"/>
              <a:gd name="connsiteY0" fmla="*/ 167655 h 696131"/>
              <a:gd name="connsiteX1" fmla="*/ 341136 w 485775"/>
              <a:gd name="connsiteY1" fmla="*/ 172417 h 696131"/>
              <a:gd name="connsiteX2" fmla="*/ 190534 w 485775"/>
              <a:gd name="connsiteY2" fmla="*/ 163492 h 696131"/>
              <a:gd name="connsiteX3" fmla="*/ 186356 w 485775"/>
              <a:gd name="connsiteY3" fmla="*/ 696131 h 696131"/>
              <a:gd name="connsiteX4" fmla="*/ 0 w 485775"/>
              <a:gd name="connsiteY4" fmla="*/ 696131 h 696131"/>
              <a:gd name="connsiteX5" fmla="*/ 4796 w 485775"/>
              <a:gd name="connsiteY5" fmla="*/ 149204 h 696131"/>
              <a:gd name="connsiteX6" fmla="*/ 485775 w 485775"/>
              <a:gd name="connsiteY6" fmla="*/ 167655 h 696131"/>
              <a:gd name="connsiteX0" fmla="*/ 485775 w 485775"/>
              <a:gd name="connsiteY0" fmla="*/ 168923 h 697399"/>
              <a:gd name="connsiteX1" fmla="*/ 341136 w 485775"/>
              <a:gd name="connsiteY1" fmla="*/ 173685 h 697399"/>
              <a:gd name="connsiteX2" fmla="*/ 190534 w 485775"/>
              <a:gd name="connsiteY2" fmla="*/ 164760 h 697399"/>
              <a:gd name="connsiteX3" fmla="*/ 186356 w 485775"/>
              <a:gd name="connsiteY3" fmla="*/ 697399 h 697399"/>
              <a:gd name="connsiteX4" fmla="*/ 0 w 485775"/>
              <a:gd name="connsiteY4" fmla="*/ 697399 h 697399"/>
              <a:gd name="connsiteX5" fmla="*/ 4796 w 485775"/>
              <a:gd name="connsiteY5" fmla="*/ 150472 h 697399"/>
              <a:gd name="connsiteX6" fmla="*/ 485775 w 485775"/>
              <a:gd name="connsiteY6" fmla="*/ 168923 h 697399"/>
              <a:gd name="connsiteX0" fmla="*/ 485775 w 485775"/>
              <a:gd name="connsiteY0" fmla="*/ 168923 h 697399"/>
              <a:gd name="connsiteX1" fmla="*/ 312561 w 485775"/>
              <a:gd name="connsiteY1" fmla="*/ 173685 h 697399"/>
              <a:gd name="connsiteX2" fmla="*/ 190534 w 485775"/>
              <a:gd name="connsiteY2" fmla="*/ 164760 h 697399"/>
              <a:gd name="connsiteX3" fmla="*/ 186356 w 485775"/>
              <a:gd name="connsiteY3" fmla="*/ 697399 h 697399"/>
              <a:gd name="connsiteX4" fmla="*/ 0 w 485775"/>
              <a:gd name="connsiteY4" fmla="*/ 697399 h 697399"/>
              <a:gd name="connsiteX5" fmla="*/ 4796 w 485775"/>
              <a:gd name="connsiteY5" fmla="*/ 150472 h 697399"/>
              <a:gd name="connsiteX6" fmla="*/ 485775 w 485775"/>
              <a:gd name="connsiteY6" fmla="*/ 168923 h 697399"/>
              <a:gd name="connsiteX0" fmla="*/ 488156 w 488156"/>
              <a:gd name="connsiteY0" fmla="*/ 168923 h 697399"/>
              <a:gd name="connsiteX1" fmla="*/ 312561 w 488156"/>
              <a:gd name="connsiteY1" fmla="*/ 173685 h 697399"/>
              <a:gd name="connsiteX2" fmla="*/ 190534 w 488156"/>
              <a:gd name="connsiteY2" fmla="*/ 164760 h 697399"/>
              <a:gd name="connsiteX3" fmla="*/ 186356 w 488156"/>
              <a:gd name="connsiteY3" fmla="*/ 697399 h 697399"/>
              <a:gd name="connsiteX4" fmla="*/ 0 w 488156"/>
              <a:gd name="connsiteY4" fmla="*/ 697399 h 697399"/>
              <a:gd name="connsiteX5" fmla="*/ 4796 w 488156"/>
              <a:gd name="connsiteY5" fmla="*/ 150472 h 697399"/>
              <a:gd name="connsiteX6" fmla="*/ 488156 w 488156"/>
              <a:gd name="connsiteY6" fmla="*/ 168923 h 697399"/>
              <a:gd name="connsiteX0" fmla="*/ 488156 w 488156"/>
              <a:gd name="connsiteY0" fmla="*/ 178328 h 706804"/>
              <a:gd name="connsiteX1" fmla="*/ 312561 w 488156"/>
              <a:gd name="connsiteY1" fmla="*/ 183090 h 706804"/>
              <a:gd name="connsiteX2" fmla="*/ 190534 w 488156"/>
              <a:gd name="connsiteY2" fmla="*/ 174165 h 706804"/>
              <a:gd name="connsiteX3" fmla="*/ 186356 w 488156"/>
              <a:gd name="connsiteY3" fmla="*/ 706804 h 706804"/>
              <a:gd name="connsiteX4" fmla="*/ 0 w 488156"/>
              <a:gd name="connsiteY4" fmla="*/ 706804 h 706804"/>
              <a:gd name="connsiteX5" fmla="*/ 4796 w 488156"/>
              <a:gd name="connsiteY5" fmla="*/ 159877 h 706804"/>
              <a:gd name="connsiteX6" fmla="*/ 488156 w 488156"/>
              <a:gd name="connsiteY6" fmla="*/ 178328 h 706804"/>
              <a:gd name="connsiteX0" fmla="*/ 488156 w 488156"/>
              <a:gd name="connsiteY0" fmla="*/ 180420 h 708896"/>
              <a:gd name="connsiteX1" fmla="*/ 312561 w 488156"/>
              <a:gd name="connsiteY1" fmla="*/ 185182 h 708896"/>
              <a:gd name="connsiteX2" fmla="*/ 190534 w 488156"/>
              <a:gd name="connsiteY2" fmla="*/ 176257 h 708896"/>
              <a:gd name="connsiteX3" fmla="*/ 186356 w 488156"/>
              <a:gd name="connsiteY3" fmla="*/ 708896 h 708896"/>
              <a:gd name="connsiteX4" fmla="*/ 0 w 488156"/>
              <a:gd name="connsiteY4" fmla="*/ 708896 h 708896"/>
              <a:gd name="connsiteX5" fmla="*/ 4796 w 488156"/>
              <a:gd name="connsiteY5" fmla="*/ 161969 h 708896"/>
              <a:gd name="connsiteX6" fmla="*/ 488156 w 488156"/>
              <a:gd name="connsiteY6" fmla="*/ 180420 h 708896"/>
              <a:gd name="connsiteX0" fmla="*/ 488156 w 488156"/>
              <a:gd name="connsiteY0" fmla="*/ 180420 h 708896"/>
              <a:gd name="connsiteX1" fmla="*/ 312561 w 488156"/>
              <a:gd name="connsiteY1" fmla="*/ 185182 h 708896"/>
              <a:gd name="connsiteX2" fmla="*/ 190534 w 488156"/>
              <a:gd name="connsiteY2" fmla="*/ 176257 h 708896"/>
              <a:gd name="connsiteX3" fmla="*/ 186356 w 488156"/>
              <a:gd name="connsiteY3" fmla="*/ 708896 h 708896"/>
              <a:gd name="connsiteX4" fmla="*/ 0 w 488156"/>
              <a:gd name="connsiteY4" fmla="*/ 708896 h 708896"/>
              <a:gd name="connsiteX5" fmla="*/ 4796 w 488156"/>
              <a:gd name="connsiteY5" fmla="*/ 161969 h 708896"/>
              <a:gd name="connsiteX6" fmla="*/ 488156 w 488156"/>
              <a:gd name="connsiteY6" fmla="*/ 180420 h 70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156" h="708896">
                <a:moveTo>
                  <a:pt x="488156" y="180420"/>
                </a:moveTo>
                <a:lnTo>
                  <a:pt x="312561" y="185182"/>
                </a:lnTo>
                <a:cubicBezTo>
                  <a:pt x="274266" y="89339"/>
                  <a:pt x="183585" y="148276"/>
                  <a:pt x="190534" y="176257"/>
                </a:cubicBezTo>
                <a:cubicBezTo>
                  <a:pt x="189141" y="353803"/>
                  <a:pt x="187749" y="531350"/>
                  <a:pt x="186356" y="708896"/>
                </a:cubicBezTo>
                <a:lnTo>
                  <a:pt x="0" y="708896"/>
                </a:lnTo>
                <a:cubicBezTo>
                  <a:pt x="1599" y="526587"/>
                  <a:pt x="3197" y="344278"/>
                  <a:pt x="4796" y="161969"/>
                </a:cubicBezTo>
                <a:cubicBezTo>
                  <a:pt x="1611" y="101444"/>
                  <a:pt x="255598" y="-180537"/>
                  <a:pt x="488156" y="180420"/>
                </a:cubicBezTo>
                <a:close/>
              </a:path>
            </a:pathLst>
          </a:custGeom>
          <a:solidFill>
            <a:schemeClr val="accent1">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56" name="Rectangle 155">
            <a:extLst>
              <a:ext uri="{FF2B5EF4-FFF2-40B4-BE49-F238E27FC236}">
                <a16:creationId xmlns:a16="http://schemas.microsoft.com/office/drawing/2014/main" id="{D230B8D2-B346-4DCC-AF81-D6BE1128BFE8}"/>
              </a:ext>
            </a:extLst>
          </p:cNvPr>
          <p:cNvSpPr/>
          <p:nvPr/>
        </p:nvSpPr>
        <p:spPr>
          <a:xfrm>
            <a:off x="9581496" y="2023840"/>
            <a:ext cx="1152226" cy="2953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Roof</a:t>
            </a:r>
          </a:p>
        </p:txBody>
      </p:sp>
      <p:cxnSp>
        <p:nvCxnSpPr>
          <p:cNvPr id="157" name="Straight Connector 156">
            <a:extLst>
              <a:ext uri="{FF2B5EF4-FFF2-40B4-BE49-F238E27FC236}">
                <a16:creationId xmlns:a16="http://schemas.microsoft.com/office/drawing/2014/main" id="{307DB739-E5F6-4EAA-ACD6-C3C429ABCAB0}"/>
              </a:ext>
            </a:extLst>
          </p:cNvPr>
          <p:cNvCxnSpPr>
            <a:cxnSpLocks/>
          </p:cNvCxnSpPr>
          <p:nvPr/>
        </p:nvCxnSpPr>
        <p:spPr>
          <a:xfrm flipV="1">
            <a:off x="915572" y="2208150"/>
            <a:ext cx="3288950" cy="842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8" name="Straight Arrow Connector 157">
            <a:extLst>
              <a:ext uri="{FF2B5EF4-FFF2-40B4-BE49-F238E27FC236}">
                <a16:creationId xmlns:a16="http://schemas.microsoft.com/office/drawing/2014/main" id="{54CBE903-EAB3-400E-95CF-D287418B1C73}"/>
              </a:ext>
            </a:extLst>
          </p:cNvPr>
          <p:cNvCxnSpPr/>
          <p:nvPr/>
        </p:nvCxnSpPr>
        <p:spPr>
          <a:xfrm>
            <a:off x="2930952" y="2265419"/>
            <a:ext cx="96432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61" name="Rectangle 160">
            <a:extLst>
              <a:ext uri="{FF2B5EF4-FFF2-40B4-BE49-F238E27FC236}">
                <a16:creationId xmlns:a16="http://schemas.microsoft.com/office/drawing/2014/main" id="{B0C4A104-8FAC-43C6-82CA-406E86DD444C}"/>
              </a:ext>
            </a:extLst>
          </p:cNvPr>
          <p:cNvSpPr/>
          <p:nvPr/>
        </p:nvSpPr>
        <p:spPr>
          <a:xfrm flipH="1">
            <a:off x="2863154" y="2091361"/>
            <a:ext cx="49611" cy="113225"/>
          </a:xfrm>
          <a:prstGeom prst="rect">
            <a:avLst/>
          </a:prstGeom>
          <a:solidFill>
            <a:srgbClr val="FF0000"/>
          </a:solidFill>
          <a:ln>
            <a:solidFill>
              <a:schemeClr val="tx1">
                <a:lumMod val="75000"/>
                <a:lumOff val="2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62" name="Rectangle 161">
            <a:extLst>
              <a:ext uri="{FF2B5EF4-FFF2-40B4-BE49-F238E27FC236}">
                <a16:creationId xmlns:a16="http://schemas.microsoft.com/office/drawing/2014/main" id="{70AD78A4-09BB-45C1-88F8-2B87C4B08CE5}"/>
              </a:ext>
            </a:extLst>
          </p:cNvPr>
          <p:cNvSpPr/>
          <p:nvPr/>
        </p:nvSpPr>
        <p:spPr>
          <a:xfrm flipH="1">
            <a:off x="2535692" y="2091361"/>
            <a:ext cx="49611" cy="113225"/>
          </a:xfrm>
          <a:prstGeom prst="rect">
            <a:avLst/>
          </a:prstGeom>
          <a:solidFill>
            <a:srgbClr val="FF0000"/>
          </a:solidFill>
          <a:ln>
            <a:solidFill>
              <a:schemeClr val="tx1">
                <a:lumMod val="75000"/>
                <a:lumOff val="2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cxnSp>
        <p:nvCxnSpPr>
          <p:cNvPr id="163" name="Straight Arrow Connector 162">
            <a:extLst>
              <a:ext uri="{FF2B5EF4-FFF2-40B4-BE49-F238E27FC236}">
                <a16:creationId xmlns:a16="http://schemas.microsoft.com/office/drawing/2014/main" id="{D35B69F4-247D-41AA-8721-91DDB537FBB5}"/>
              </a:ext>
            </a:extLst>
          </p:cNvPr>
          <p:cNvCxnSpPr>
            <a:cxnSpLocks/>
          </p:cNvCxnSpPr>
          <p:nvPr/>
        </p:nvCxnSpPr>
        <p:spPr>
          <a:xfrm>
            <a:off x="1628463" y="2265419"/>
            <a:ext cx="59058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3" name="Rectangle: Top Corners Rounded 42">
            <a:extLst>
              <a:ext uri="{FF2B5EF4-FFF2-40B4-BE49-F238E27FC236}">
                <a16:creationId xmlns:a16="http://schemas.microsoft.com/office/drawing/2014/main" id="{7B3F0FBC-0447-41A9-B1D2-3038A43F6398}"/>
              </a:ext>
            </a:extLst>
          </p:cNvPr>
          <p:cNvSpPr/>
          <p:nvPr/>
        </p:nvSpPr>
        <p:spPr>
          <a:xfrm>
            <a:off x="6810559" y="1678994"/>
            <a:ext cx="1392486" cy="638209"/>
          </a:xfrm>
          <a:prstGeom prst="round2SameRect">
            <a:avLst>
              <a:gd name="adj1" fmla="val 50000"/>
              <a:gd name="adj2" fmla="val 0"/>
            </a:avLst>
          </a:prstGeom>
          <a:solidFill>
            <a:schemeClr val="accent6">
              <a:lumMod val="20000"/>
              <a:lumOff val="80000"/>
            </a:schemeClr>
          </a:solid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n-US" sz="1400" b="1" dirty="0">
                <a:solidFill>
                  <a:schemeClr val="tx1"/>
                </a:solidFill>
              </a:rPr>
              <a:t>Makeup Air</a:t>
            </a:r>
          </a:p>
        </p:txBody>
      </p:sp>
      <p:cxnSp>
        <p:nvCxnSpPr>
          <p:cNvPr id="241" name="Straight Connector 240">
            <a:extLst>
              <a:ext uri="{FF2B5EF4-FFF2-40B4-BE49-F238E27FC236}">
                <a16:creationId xmlns:a16="http://schemas.microsoft.com/office/drawing/2014/main" id="{C5AD7317-18D0-4CD0-A9A3-4D15305AD8EB}"/>
              </a:ext>
            </a:extLst>
          </p:cNvPr>
          <p:cNvCxnSpPr>
            <a:cxnSpLocks/>
          </p:cNvCxnSpPr>
          <p:nvPr/>
        </p:nvCxnSpPr>
        <p:spPr>
          <a:xfrm>
            <a:off x="6014953" y="2204587"/>
            <a:ext cx="1499" cy="1266119"/>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C04BB0D7-97A0-47F8-B564-ECE1114E6ED2}"/>
              </a:ext>
            </a:extLst>
          </p:cNvPr>
          <p:cNvCxnSpPr>
            <a:cxnSpLocks/>
          </p:cNvCxnSpPr>
          <p:nvPr/>
        </p:nvCxnSpPr>
        <p:spPr>
          <a:xfrm>
            <a:off x="6014953" y="3443837"/>
            <a:ext cx="493007"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43" name="Straight Arrow Connector 242">
            <a:extLst>
              <a:ext uri="{FF2B5EF4-FFF2-40B4-BE49-F238E27FC236}">
                <a16:creationId xmlns:a16="http://schemas.microsoft.com/office/drawing/2014/main" id="{4AF9424B-2AB0-4C95-8356-72AAB5F5ED7D}"/>
              </a:ext>
            </a:extLst>
          </p:cNvPr>
          <p:cNvCxnSpPr>
            <a:cxnSpLocks/>
          </p:cNvCxnSpPr>
          <p:nvPr/>
        </p:nvCxnSpPr>
        <p:spPr>
          <a:xfrm flipH="1">
            <a:off x="6104902" y="2443581"/>
            <a:ext cx="4537" cy="92817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46" name="Thought Bubble: Cloud 245">
            <a:extLst>
              <a:ext uri="{FF2B5EF4-FFF2-40B4-BE49-F238E27FC236}">
                <a16:creationId xmlns:a16="http://schemas.microsoft.com/office/drawing/2014/main" id="{59ADC883-9367-4607-87EA-717615C41E9C}"/>
              </a:ext>
            </a:extLst>
          </p:cNvPr>
          <p:cNvSpPr/>
          <p:nvPr/>
        </p:nvSpPr>
        <p:spPr>
          <a:xfrm rot="7339385">
            <a:off x="9464155" y="619550"/>
            <a:ext cx="407540" cy="795852"/>
          </a:xfrm>
          <a:prstGeom prst="cloud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50" name="Rectangle 147">
            <a:extLst>
              <a:ext uri="{FF2B5EF4-FFF2-40B4-BE49-F238E27FC236}">
                <a16:creationId xmlns:a16="http://schemas.microsoft.com/office/drawing/2014/main" id="{1B3428E8-C6B1-4CC3-A4CC-783D7C2922DA}"/>
              </a:ext>
            </a:extLst>
          </p:cNvPr>
          <p:cNvSpPr/>
          <p:nvPr/>
        </p:nvSpPr>
        <p:spPr>
          <a:xfrm>
            <a:off x="9027873" y="577498"/>
            <a:ext cx="409961" cy="591829"/>
          </a:xfrm>
          <a:custGeom>
            <a:avLst/>
            <a:gdLst>
              <a:gd name="connsiteX0" fmla="*/ 0 w 186356"/>
              <a:gd name="connsiteY0" fmla="*/ 0 h 683257"/>
              <a:gd name="connsiteX1" fmla="*/ 186356 w 186356"/>
              <a:gd name="connsiteY1" fmla="*/ 0 h 683257"/>
              <a:gd name="connsiteX2" fmla="*/ 186356 w 186356"/>
              <a:gd name="connsiteY2" fmla="*/ 683257 h 683257"/>
              <a:gd name="connsiteX3" fmla="*/ 0 w 186356"/>
              <a:gd name="connsiteY3" fmla="*/ 683257 h 683257"/>
              <a:gd name="connsiteX4" fmla="*/ 0 w 186356"/>
              <a:gd name="connsiteY4" fmla="*/ 0 h 683257"/>
              <a:gd name="connsiteX0" fmla="*/ 0 w 498299"/>
              <a:gd name="connsiteY0" fmla="*/ 0 h 683257"/>
              <a:gd name="connsiteX1" fmla="*/ 498299 w 498299"/>
              <a:gd name="connsiteY1" fmla="*/ 164306 h 683257"/>
              <a:gd name="connsiteX2" fmla="*/ 186356 w 498299"/>
              <a:gd name="connsiteY2" fmla="*/ 683257 h 683257"/>
              <a:gd name="connsiteX3" fmla="*/ 0 w 498299"/>
              <a:gd name="connsiteY3" fmla="*/ 683257 h 683257"/>
              <a:gd name="connsiteX4" fmla="*/ 0 w 498299"/>
              <a:gd name="connsiteY4" fmla="*/ 0 h 683257"/>
              <a:gd name="connsiteX0" fmla="*/ 338138 w 498299"/>
              <a:gd name="connsiteY0" fmla="*/ 4763 h 518951"/>
              <a:gd name="connsiteX1" fmla="*/ 498299 w 498299"/>
              <a:gd name="connsiteY1" fmla="*/ 0 h 518951"/>
              <a:gd name="connsiteX2" fmla="*/ 186356 w 498299"/>
              <a:gd name="connsiteY2" fmla="*/ 518951 h 518951"/>
              <a:gd name="connsiteX3" fmla="*/ 0 w 498299"/>
              <a:gd name="connsiteY3" fmla="*/ 518951 h 518951"/>
              <a:gd name="connsiteX4" fmla="*/ 338138 w 498299"/>
              <a:gd name="connsiteY4" fmla="*/ 4763 h 518951"/>
              <a:gd name="connsiteX0" fmla="*/ 338138 w 498299"/>
              <a:gd name="connsiteY0" fmla="*/ 4763 h 518951"/>
              <a:gd name="connsiteX1" fmla="*/ 498299 w 498299"/>
              <a:gd name="connsiteY1" fmla="*/ 0 h 518951"/>
              <a:gd name="connsiteX2" fmla="*/ 186356 w 498299"/>
              <a:gd name="connsiteY2" fmla="*/ 518951 h 518951"/>
              <a:gd name="connsiteX3" fmla="*/ 0 w 498299"/>
              <a:gd name="connsiteY3" fmla="*/ 518951 h 518951"/>
              <a:gd name="connsiteX4" fmla="*/ 185771 w 498299"/>
              <a:gd name="connsiteY4" fmla="*/ 222056 h 518951"/>
              <a:gd name="connsiteX5" fmla="*/ 338138 w 498299"/>
              <a:gd name="connsiteY5" fmla="*/ 4763 h 518951"/>
              <a:gd name="connsiteX0" fmla="*/ 338138 w 498299"/>
              <a:gd name="connsiteY0" fmla="*/ 32739 h 546927"/>
              <a:gd name="connsiteX1" fmla="*/ 498299 w 498299"/>
              <a:gd name="connsiteY1" fmla="*/ 27976 h 546927"/>
              <a:gd name="connsiteX2" fmla="*/ 186356 w 498299"/>
              <a:gd name="connsiteY2" fmla="*/ 546927 h 546927"/>
              <a:gd name="connsiteX3" fmla="*/ 0 w 498299"/>
              <a:gd name="connsiteY3" fmla="*/ 546927 h 546927"/>
              <a:gd name="connsiteX4" fmla="*/ 4796 w 498299"/>
              <a:gd name="connsiteY4" fmla="*/ 0 h 546927"/>
              <a:gd name="connsiteX5" fmla="*/ 338138 w 498299"/>
              <a:gd name="connsiteY5" fmla="*/ 32739 h 546927"/>
              <a:gd name="connsiteX0" fmla="*/ 338138 w 498299"/>
              <a:gd name="connsiteY0" fmla="*/ 32739 h 546927"/>
              <a:gd name="connsiteX1" fmla="*/ 498299 w 498299"/>
              <a:gd name="connsiteY1" fmla="*/ 27976 h 546927"/>
              <a:gd name="connsiteX2" fmla="*/ 350077 w 498299"/>
              <a:gd name="connsiteY2" fmla="*/ 261938 h 546927"/>
              <a:gd name="connsiteX3" fmla="*/ 186356 w 498299"/>
              <a:gd name="connsiteY3" fmla="*/ 546927 h 546927"/>
              <a:gd name="connsiteX4" fmla="*/ 0 w 498299"/>
              <a:gd name="connsiteY4" fmla="*/ 546927 h 546927"/>
              <a:gd name="connsiteX5" fmla="*/ 4796 w 498299"/>
              <a:gd name="connsiteY5" fmla="*/ 0 h 546927"/>
              <a:gd name="connsiteX6" fmla="*/ 338138 w 498299"/>
              <a:gd name="connsiteY6" fmla="*/ 32739 h 546927"/>
              <a:gd name="connsiteX0" fmla="*/ 338138 w 498299"/>
              <a:gd name="connsiteY0" fmla="*/ 32739 h 546927"/>
              <a:gd name="connsiteX1" fmla="*/ 498299 w 498299"/>
              <a:gd name="connsiteY1" fmla="*/ 27976 h 546927"/>
              <a:gd name="connsiteX2" fmla="*/ 190534 w 498299"/>
              <a:gd name="connsiteY2" fmla="*/ 14288 h 546927"/>
              <a:gd name="connsiteX3" fmla="*/ 186356 w 498299"/>
              <a:gd name="connsiteY3" fmla="*/ 546927 h 546927"/>
              <a:gd name="connsiteX4" fmla="*/ 0 w 498299"/>
              <a:gd name="connsiteY4" fmla="*/ 546927 h 546927"/>
              <a:gd name="connsiteX5" fmla="*/ 4796 w 498299"/>
              <a:gd name="connsiteY5" fmla="*/ 0 h 546927"/>
              <a:gd name="connsiteX6" fmla="*/ 338138 w 498299"/>
              <a:gd name="connsiteY6" fmla="*/ 32739 h 546927"/>
              <a:gd name="connsiteX0" fmla="*/ 338138 w 498299"/>
              <a:gd name="connsiteY0" fmla="*/ 77158 h 591346"/>
              <a:gd name="connsiteX1" fmla="*/ 498299 w 498299"/>
              <a:gd name="connsiteY1" fmla="*/ 72395 h 591346"/>
              <a:gd name="connsiteX2" fmla="*/ 190534 w 498299"/>
              <a:gd name="connsiteY2" fmla="*/ 58707 h 591346"/>
              <a:gd name="connsiteX3" fmla="*/ 186356 w 498299"/>
              <a:gd name="connsiteY3" fmla="*/ 591346 h 591346"/>
              <a:gd name="connsiteX4" fmla="*/ 0 w 498299"/>
              <a:gd name="connsiteY4" fmla="*/ 591346 h 591346"/>
              <a:gd name="connsiteX5" fmla="*/ 4796 w 498299"/>
              <a:gd name="connsiteY5" fmla="*/ 44419 h 591346"/>
              <a:gd name="connsiteX6" fmla="*/ 338138 w 498299"/>
              <a:gd name="connsiteY6" fmla="*/ 77158 h 591346"/>
              <a:gd name="connsiteX0" fmla="*/ 576263 w 576263"/>
              <a:gd name="connsiteY0" fmla="*/ 67957 h 615483"/>
              <a:gd name="connsiteX1" fmla="*/ 498299 w 576263"/>
              <a:gd name="connsiteY1" fmla="*/ 96532 h 615483"/>
              <a:gd name="connsiteX2" fmla="*/ 190534 w 576263"/>
              <a:gd name="connsiteY2" fmla="*/ 82844 h 615483"/>
              <a:gd name="connsiteX3" fmla="*/ 186356 w 576263"/>
              <a:gd name="connsiteY3" fmla="*/ 615483 h 615483"/>
              <a:gd name="connsiteX4" fmla="*/ 0 w 576263"/>
              <a:gd name="connsiteY4" fmla="*/ 615483 h 615483"/>
              <a:gd name="connsiteX5" fmla="*/ 4796 w 576263"/>
              <a:gd name="connsiteY5" fmla="*/ 68556 h 615483"/>
              <a:gd name="connsiteX6" fmla="*/ 576263 w 576263"/>
              <a:gd name="connsiteY6" fmla="*/ 67957 h 615483"/>
              <a:gd name="connsiteX0" fmla="*/ 576263 w 576263"/>
              <a:gd name="connsiteY0" fmla="*/ 67957 h 615483"/>
              <a:gd name="connsiteX1" fmla="*/ 341136 w 576263"/>
              <a:gd name="connsiteY1" fmla="*/ 91769 h 615483"/>
              <a:gd name="connsiteX2" fmla="*/ 190534 w 576263"/>
              <a:gd name="connsiteY2" fmla="*/ 82844 h 615483"/>
              <a:gd name="connsiteX3" fmla="*/ 186356 w 576263"/>
              <a:gd name="connsiteY3" fmla="*/ 615483 h 615483"/>
              <a:gd name="connsiteX4" fmla="*/ 0 w 576263"/>
              <a:gd name="connsiteY4" fmla="*/ 615483 h 615483"/>
              <a:gd name="connsiteX5" fmla="*/ 4796 w 576263"/>
              <a:gd name="connsiteY5" fmla="*/ 68556 h 615483"/>
              <a:gd name="connsiteX6" fmla="*/ 576263 w 576263"/>
              <a:gd name="connsiteY6" fmla="*/ 67957 h 615483"/>
              <a:gd name="connsiteX0" fmla="*/ 485775 w 485775"/>
              <a:gd name="connsiteY0" fmla="*/ 72930 h 601406"/>
              <a:gd name="connsiteX1" fmla="*/ 341136 w 485775"/>
              <a:gd name="connsiteY1" fmla="*/ 77692 h 601406"/>
              <a:gd name="connsiteX2" fmla="*/ 190534 w 485775"/>
              <a:gd name="connsiteY2" fmla="*/ 68767 h 601406"/>
              <a:gd name="connsiteX3" fmla="*/ 186356 w 485775"/>
              <a:gd name="connsiteY3" fmla="*/ 601406 h 601406"/>
              <a:gd name="connsiteX4" fmla="*/ 0 w 485775"/>
              <a:gd name="connsiteY4" fmla="*/ 601406 h 601406"/>
              <a:gd name="connsiteX5" fmla="*/ 4796 w 485775"/>
              <a:gd name="connsiteY5" fmla="*/ 54479 h 601406"/>
              <a:gd name="connsiteX6" fmla="*/ 485775 w 485775"/>
              <a:gd name="connsiteY6" fmla="*/ 72930 h 601406"/>
              <a:gd name="connsiteX0" fmla="*/ 485775 w 485775"/>
              <a:gd name="connsiteY0" fmla="*/ 151189 h 679665"/>
              <a:gd name="connsiteX1" fmla="*/ 341136 w 485775"/>
              <a:gd name="connsiteY1" fmla="*/ 155951 h 679665"/>
              <a:gd name="connsiteX2" fmla="*/ 190534 w 485775"/>
              <a:gd name="connsiteY2" fmla="*/ 147026 h 679665"/>
              <a:gd name="connsiteX3" fmla="*/ 186356 w 485775"/>
              <a:gd name="connsiteY3" fmla="*/ 679665 h 679665"/>
              <a:gd name="connsiteX4" fmla="*/ 0 w 485775"/>
              <a:gd name="connsiteY4" fmla="*/ 679665 h 679665"/>
              <a:gd name="connsiteX5" fmla="*/ 4796 w 485775"/>
              <a:gd name="connsiteY5" fmla="*/ 132738 h 679665"/>
              <a:gd name="connsiteX6" fmla="*/ 485775 w 485775"/>
              <a:gd name="connsiteY6" fmla="*/ 151189 h 679665"/>
              <a:gd name="connsiteX0" fmla="*/ 485775 w 485775"/>
              <a:gd name="connsiteY0" fmla="*/ 167655 h 696131"/>
              <a:gd name="connsiteX1" fmla="*/ 341136 w 485775"/>
              <a:gd name="connsiteY1" fmla="*/ 172417 h 696131"/>
              <a:gd name="connsiteX2" fmla="*/ 190534 w 485775"/>
              <a:gd name="connsiteY2" fmla="*/ 163492 h 696131"/>
              <a:gd name="connsiteX3" fmla="*/ 186356 w 485775"/>
              <a:gd name="connsiteY3" fmla="*/ 696131 h 696131"/>
              <a:gd name="connsiteX4" fmla="*/ 0 w 485775"/>
              <a:gd name="connsiteY4" fmla="*/ 696131 h 696131"/>
              <a:gd name="connsiteX5" fmla="*/ 4796 w 485775"/>
              <a:gd name="connsiteY5" fmla="*/ 149204 h 696131"/>
              <a:gd name="connsiteX6" fmla="*/ 485775 w 485775"/>
              <a:gd name="connsiteY6" fmla="*/ 167655 h 696131"/>
              <a:gd name="connsiteX0" fmla="*/ 485775 w 485775"/>
              <a:gd name="connsiteY0" fmla="*/ 167655 h 696131"/>
              <a:gd name="connsiteX1" fmla="*/ 341136 w 485775"/>
              <a:gd name="connsiteY1" fmla="*/ 172417 h 696131"/>
              <a:gd name="connsiteX2" fmla="*/ 190534 w 485775"/>
              <a:gd name="connsiteY2" fmla="*/ 163492 h 696131"/>
              <a:gd name="connsiteX3" fmla="*/ 186356 w 485775"/>
              <a:gd name="connsiteY3" fmla="*/ 696131 h 696131"/>
              <a:gd name="connsiteX4" fmla="*/ 0 w 485775"/>
              <a:gd name="connsiteY4" fmla="*/ 696131 h 696131"/>
              <a:gd name="connsiteX5" fmla="*/ 4796 w 485775"/>
              <a:gd name="connsiteY5" fmla="*/ 149204 h 696131"/>
              <a:gd name="connsiteX6" fmla="*/ 485775 w 485775"/>
              <a:gd name="connsiteY6" fmla="*/ 167655 h 696131"/>
              <a:gd name="connsiteX0" fmla="*/ 485775 w 485775"/>
              <a:gd name="connsiteY0" fmla="*/ 167655 h 696131"/>
              <a:gd name="connsiteX1" fmla="*/ 341136 w 485775"/>
              <a:gd name="connsiteY1" fmla="*/ 172417 h 696131"/>
              <a:gd name="connsiteX2" fmla="*/ 190534 w 485775"/>
              <a:gd name="connsiteY2" fmla="*/ 163492 h 696131"/>
              <a:gd name="connsiteX3" fmla="*/ 186356 w 485775"/>
              <a:gd name="connsiteY3" fmla="*/ 696131 h 696131"/>
              <a:gd name="connsiteX4" fmla="*/ 0 w 485775"/>
              <a:gd name="connsiteY4" fmla="*/ 696131 h 696131"/>
              <a:gd name="connsiteX5" fmla="*/ 4796 w 485775"/>
              <a:gd name="connsiteY5" fmla="*/ 149204 h 696131"/>
              <a:gd name="connsiteX6" fmla="*/ 485775 w 485775"/>
              <a:gd name="connsiteY6" fmla="*/ 167655 h 696131"/>
              <a:gd name="connsiteX0" fmla="*/ 485775 w 485775"/>
              <a:gd name="connsiteY0" fmla="*/ 168923 h 697399"/>
              <a:gd name="connsiteX1" fmla="*/ 341136 w 485775"/>
              <a:gd name="connsiteY1" fmla="*/ 173685 h 697399"/>
              <a:gd name="connsiteX2" fmla="*/ 190534 w 485775"/>
              <a:gd name="connsiteY2" fmla="*/ 164760 h 697399"/>
              <a:gd name="connsiteX3" fmla="*/ 186356 w 485775"/>
              <a:gd name="connsiteY3" fmla="*/ 697399 h 697399"/>
              <a:gd name="connsiteX4" fmla="*/ 0 w 485775"/>
              <a:gd name="connsiteY4" fmla="*/ 697399 h 697399"/>
              <a:gd name="connsiteX5" fmla="*/ 4796 w 485775"/>
              <a:gd name="connsiteY5" fmla="*/ 150472 h 697399"/>
              <a:gd name="connsiteX6" fmla="*/ 485775 w 485775"/>
              <a:gd name="connsiteY6" fmla="*/ 168923 h 697399"/>
              <a:gd name="connsiteX0" fmla="*/ 485775 w 485775"/>
              <a:gd name="connsiteY0" fmla="*/ 168923 h 697399"/>
              <a:gd name="connsiteX1" fmla="*/ 312561 w 485775"/>
              <a:gd name="connsiteY1" fmla="*/ 173685 h 697399"/>
              <a:gd name="connsiteX2" fmla="*/ 190534 w 485775"/>
              <a:gd name="connsiteY2" fmla="*/ 164760 h 697399"/>
              <a:gd name="connsiteX3" fmla="*/ 186356 w 485775"/>
              <a:gd name="connsiteY3" fmla="*/ 697399 h 697399"/>
              <a:gd name="connsiteX4" fmla="*/ 0 w 485775"/>
              <a:gd name="connsiteY4" fmla="*/ 697399 h 697399"/>
              <a:gd name="connsiteX5" fmla="*/ 4796 w 485775"/>
              <a:gd name="connsiteY5" fmla="*/ 150472 h 697399"/>
              <a:gd name="connsiteX6" fmla="*/ 485775 w 485775"/>
              <a:gd name="connsiteY6" fmla="*/ 168923 h 697399"/>
              <a:gd name="connsiteX0" fmla="*/ 488156 w 488156"/>
              <a:gd name="connsiteY0" fmla="*/ 168923 h 697399"/>
              <a:gd name="connsiteX1" fmla="*/ 312561 w 488156"/>
              <a:gd name="connsiteY1" fmla="*/ 173685 h 697399"/>
              <a:gd name="connsiteX2" fmla="*/ 190534 w 488156"/>
              <a:gd name="connsiteY2" fmla="*/ 164760 h 697399"/>
              <a:gd name="connsiteX3" fmla="*/ 186356 w 488156"/>
              <a:gd name="connsiteY3" fmla="*/ 697399 h 697399"/>
              <a:gd name="connsiteX4" fmla="*/ 0 w 488156"/>
              <a:gd name="connsiteY4" fmla="*/ 697399 h 697399"/>
              <a:gd name="connsiteX5" fmla="*/ 4796 w 488156"/>
              <a:gd name="connsiteY5" fmla="*/ 150472 h 697399"/>
              <a:gd name="connsiteX6" fmla="*/ 488156 w 488156"/>
              <a:gd name="connsiteY6" fmla="*/ 168923 h 697399"/>
              <a:gd name="connsiteX0" fmla="*/ 488156 w 488156"/>
              <a:gd name="connsiteY0" fmla="*/ 178328 h 706804"/>
              <a:gd name="connsiteX1" fmla="*/ 312561 w 488156"/>
              <a:gd name="connsiteY1" fmla="*/ 183090 h 706804"/>
              <a:gd name="connsiteX2" fmla="*/ 190534 w 488156"/>
              <a:gd name="connsiteY2" fmla="*/ 174165 h 706804"/>
              <a:gd name="connsiteX3" fmla="*/ 186356 w 488156"/>
              <a:gd name="connsiteY3" fmla="*/ 706804 h 706804"/>
              <a:gd name="connsiteX4" fmla="*/ 0 w 488156"/>
              <a:gd name="connsiteY4" fmla="*/ 706804 h 706804"/>
              <a:gd name="connsiteX5" fmla="*/ 4796 w 488156"/>
              <a:gd name="connsiteY5" fmla="*/ 159877 h 706804"/>
              <a:gd name="connsiteX6" fmla="*/ 488156 w 488156"/>
              <a:gd name="connsiteY6" fmla="*/ 178328 h 706804"/>
              <a:gd name="connsiteX0" fmla="*/ 488156 w 488156"/>
              <a:gd name="connsiteY0" fmla="*/ 180420 h 708896"/>
              <a:gd name="connsiteX1" fmla="*/ 312561 w 488156"/>
              <a:gd name="connsiteY1" fmla="*/ 185182 h 708896"/>
              <a:gd name="connsiteX2" fmla="*/ 190534 w 488156"/>
              <a:gd name="connsiteY2" fmla="*/ 176257 h 708896"/>
              <a:gd name="connsiteX3" fmla="*/ 186356 w 488156"/>
              <a:gd name="connsiteY3" fmla="*/ 708896 h 708896"/>
              <a:gd name="connsiteX4" fmla="*/ 0 w 488156"/>
              <a:gd name="connsiteY4" fmla="*/ 708896 h 708896"/>
              <a:gd name="connsiteX5" fmla="*/ 4796 w 488156"/>
              <a:gd name="connsiteY5" fmla="*/ 161969 h 708896"/>
              <a:gd name="connsiteX6" fmla="*/ 488156 w 488156"/>
              <a:gd name="connsiteY6" fmla="*/ 180420 h 708896"/>
              <a:gd name="connsiteX0" fmla="*/ 488156 w 488156"/>
              <a:gd name="connsiteY0" fmla="*/ 180420 h 708896"/>
              <a:gd name="connsiteX1" fmla="*/ 312561 w 488156"/>
              <a:gd name="connsiteY1" fmla="*/ 185182 h 708896"/>
              <a:gd name="connsiteX2" fmla="*/ 190534 w 488156"/>
              <a:gd name="connsiteY2" fmla="*/ 176257 h 708896"/>
              <a:gd name="connsiteX3" fmla="*/ 186356 w 488156"/>
              <a:gd name="connsiteY3" fmla="*/ 708896 h 708896"/>
              <a:gd name="connsiteX4" fmla="*/ 0 w 488156"/>
              <a:gd name="connsiteY4" fmla="*/ 708896 h 708896"/>
              <a:gd name="connsiteX5" fmla="*/ 4796 w 488156"/>
              <a:gd name="connsiteY5" fmla="*/ 161969 h 708896"/>
              <a:gd name="connsiteX6" fmla="*/ 488156 w 488156"/>
              <a:gd name="connsiteY6" fmla="*/ 180420 h 70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156" h="708896">
                <a:moveTo>
                  <a:pt x="488156" y="180420"/>
                </a:moveTo>
                <a:lnTo>
                  <a:pt x="312561" y="185182"/>
                </a:lnTo>
                <a:cubicBezTo>
                  <a:pt x="274266" y="89339"/>
                  <a:pt x="183585" y="148276"/>
                  <a:pt x="190534" y="176257"/>
                </a:cubicBezTo>
                <a:cubicBezTo>
                  <a:pt x="189141" y="353803"/>
                  <a:pt x="187749" y="531350"/>
                  <a:pt x="186356" y="708896"/>
                </a:cubicBezTo>
                <a:lnTo>
                  <a:pt x="0" y="708896"/>
                </a:lnTo>
                <a:cubicBezTo>
                  <a:pt x="1599" y="526587"/>
                  <a:pt x="3197" y="344278"/>
                  <a:pt x="4796" y="161969"/>
                </a:cubicBezTo>
                <a:cubicBezTo>
                  <a:pt x="1611" y="101444"/>
                  <a:pt x="255598" y="-180537"/>
                  <a:pt x="488156" y="180420"/>
                </a:cubicBezTo>
                <a:close/>
              </a:path>
            </a:pathLst>
          </a:custGeom>
          <a:solidFill>
            <a:schemeClr val="accent1">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48" name="Rectangle 247">
            <a:extLst>
              <a:ext uri="{FF2B5EF4-FFF2-40B4-BE49-F238E27FC236}">
                <a16:creationId xmlns:a16="http://schemas.microsoft.com/office/drawing/2014/main" id="{F03CCE9E-2280-4992-A654-3BDE8AC62A5C}"/>
              </a:ext>
            </a:extLst>
          </p:cNvPr>
          <p:cNvSpPr/>
          <p:nvPr/>
        </p:nvSpPr>
        <p:spPr>
          <a:xfrm>
            <a:off x="2710753" y="3542670"/>
            <a:ext cx="3423713" cy="86948"/>
          </a:xfrm>
          <a:prstGeom prst="rect">
            <a:avLst/>
          </a:prstGeom>
          <a:ln>
            <a:solidFill>
              <a:schemeClr val="tx1">
                <a:lumMod val="75000"/>
                <a:lumOff val="2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262" name="Group 261">
            <a:extLst>
              <a:ext uri="{FF2B5EF4-FFF2-40B4-BE49-F238E27FC236}">
                <a16:creationId xmlns:a16="http://schemas.microsoft.com/office/drawing/2014/main" id="{EED21AF9-EEBE-4F85-A9BD-29A356D81157}"/>
              </a:ext>
            </a:extLst>
          </p:cNvPr>
          <p:cNvGrpSpPr/>
          <p:nvPr/>
        </p:nvGrpSpPr>
        <p:grpSpPr>
          <a:xfrm>
            <a:off x="2444682" y="3637690"/>
            <a:ext cx="600322" cy="2835857"/>
            <a:chOff x="1977957" y="3364129"/>
            <a:chExt cx="600322" cy="2835857"/>
          </a:xfrm>
        </p:grpSpPr>
        <p:sp>
          <p:nvSpPr>
            <p:cNvPr id="249" name="Rectangle 248">
              <a:extLst>
                <a:ext uri="{FF2B5EF4-FFF2-40B4-BE49-F238E27FC236}">
                  <a16:creationId xmlns:a16="http://schemas.microsoft.com/office/drawing/2014/main" id="{0C9A93D2-7314-401F-B80A-A597152ED37B}"/>
                </a:ext>
              </a:extLst>
            </p:cNvPr>
            <p:cNvSpPr/>
            <p:nvPr/>
          </p:nvSpPr>
          <p:spPr>
            <a:xfrm>
              <a:off x="2244029" y="3364129"/>
              <a:ext cx="45719" cy="2835857"/>
            </a:xfrm>
            <a:prstGeom prst="rect">
              <a:avLst/>
            </a:prstGeom>
            <a:ln>
              <a:solidFill>
                <a:schemeClr val="tx1">
                  <a:lumMod val="75000"/>
                  <a:lumOff val="2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1" name="Thought Bubble: Cloud 250">
              <a:extLst>
                <a:ext uri="{FF2B5EF4-FFF2-40B4-BE49-F238E27FC236}">
                  <a16:creationId xmlns:a16="http://schemas.microsoft.com/office/drawing/2014/main" id="{91582A4B-A18E-4189-998F-AF9A6B3BA9E9}"/>
                </a:ext>
              </a:extLst>
            </p:cNvPr>
            <p:cNvSpPr/>
            <p:nvPr/>
          </p:nvSpPr>
          <p:spPr>
            <a:xfrm rot="4812260">
              <a:off x="2377823" y="5835483"/>
              <a:ext cx="161729" cy="239183"/>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Thought Bubble: Cloud 251">
              <a:extLst>
                <a:ext uri="{FF2B5EF4-FFF2-40B4-BE49-F238E27FC236}">
                  <a16:creationId xmlns:a16="http://schemas.microsoft.com/office/drawing/2014/main" id="{6DFDADA4-483F-488C-99DD-8A9CA174CE23}"/>
                </a:ext>
              </a:extLst>
            </p:cNvPr>
            <p:cNvSpPr/>
            <p:nvPr/>
          </p:nvSpPr>
          <p:spPr>
            <a:xfrm rot="15461514">
              <a:off x="2020270" y="5830637"/>
              <a:ext cx="150260" cy="23488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Thought Bubble: Cloud 253">
              <a:extLst>
                <a:ext uri="{FF2B5EF4-FFF2-40B4-BE49-F238E27FC236}">
                  <a16:creationId xmlns:a16="http://schemas.microsoft.com/office/drawing/2014/main" id="{B6AFCF40-7B2F-4DF6-8F91-5C1D441BB2FB}"/>
                </a:ext>
              </a:extLst>
            </p:cNvPr>
            <p:cNvSpPr/>
            <p:nvPr/>
          </p:nvSpPr>
          <p:spPr>
            <a:xfrm rot="4812260">
              <a:off x="2377823" y="5246653"/>
              <a:ext cx="161729" cy="239183"/>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Thought Bubble: Cloud 254">
              <a:extLst>
                <a:ext uri="{FF2B5EF4-FFF2-40B4-BE49-F238E27FC236}">
                  <a16:creationId xmlns:a16="http://schemas.microsoft.com/office/drawing/2014/main" id="{9A2CC117-7942-426B-A5E9-C56D3803CEE7}"/>
                </a:ext>
              </a:extLst>
            </p:cNvPr>
            <p:cNvSpPr/>
            <p:nvPr/>
          </p:nvSpPr>
          <p:spPr>
            <a:xfrm rot="15461514">
              <a:off x="2020270" y="5241807"/>
              <a:ext cx="150260" cy="23488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Thought Bubble: Cloud 255">
              <a:extLst>
                <a:ext uri="{FF2B5EF4-FFF2-40B4-BE49-F238E27FC236}">
                  <a16:creationId xmlns:a16="http://schemas.microsoft.com/office/drawing/2014/main" id="{594D3BA8-82A3-455A-B805-EEA5A94345C3}"/>
                </a:ext>
              </a:extLst>
            </p:cNvPr>
            <p:cNvSpPr/>
            <p:nvPr/>
          </p:nvSpPr>
          <p:spPr>
            <a:xfrm rot="4812260">
              <a:off x="2377823" y="4657824"/>
              <a:ext cx="161729" cy="239183"/>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Thought Bubble: Cloud 256">
              <a:extLst>
                <a:ext uri="{FF2B5EF4-FFF2-40B4-BE49-F238E27FC236}">
                  <a16:creationId xmlns:a16="http://schemas.microsoft.com/office/drawing/2014/main" id="{3C938B8E-105C-45B2-AABD-235D22593D00}"/>
                </a:ext>
              </a:extLst>
            </p:cNvPr>
            <p:cNvSpPr/>
            <p:nvPr/>
          </p:nvSpPr>
          <p:spPr>
            <a:xfrm rot="15461514">
              <a:off x="2020270" y="4652978"/>
              <a:ext cx="150260" cy="23488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Thought Bubble: Cloud 257">
              <a:extLst>
                <a:ext uri="{FF2B5EF4-FFF2-40B4-BE49-F238E27FC236}">
                  <a16:creationId xmlns:a16="http://schemas.microsoft.com/office/drawing/2014/main" id="{405E66AD-80BC-42CB-8476-2200E2463325}"/>
                </a:ext>
              </a:extLst>
            </p:cNvPr>
            <p:cNvSpPr/>
            <p:nvPr/>
          </p:nvSpPr>
          <p:spPr>
            <a:xfrm rot="4812260">
              <a:off x="2377823" y="3480166"/>
              <a:ext cx="161729" cy="239183"/>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Thought Bubble: Cloud 258">
              <a:extLst>
                <a:ext uri="{FF2B5EF4-FFF2-40B4-BE49-F238E27FC236}">
                  <a16:creationId xmlns:a16="http://schemas.microsoft.com/office/drawing/2014/main" id="{EA09122B-EB0B-4D7E-803E-3D4C50183A9D}"/>
                </a:ext>
              </a:extLst>
            </p:cNvPr>
            <p:cNvSpPr/>
            <p:nvPr/>
          </p:nvSpPr>
          <p:spPr>
            <a:xfrm rot="15461514">
              <a:off x="2020270" y="3475320"/>
              <a:ext cx="150260" cy="23488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Thought Bubble: Cloud 259">
              <a:extLst>
                <a:ext uri="{FF2B5EF4-FFF2-40B4-BE49-F238E27FC236}">
                  <a16:creationId xmlns:a16="http://schemas.microsoft.com/office/drawing/2014/main" id="{608D5503-2753-416F-864A-CF3D865C399C}"/>
                </a:ext>
              </a:extLst>
            </p:cNvPr>
            <p:cNvSpPr/>
            <p:nvPr/>
          </p:nvSpPr>
          <p:spPr>
            <a:xfrm rot="4812260">
              <a:off x="2377823" y="4068995"/>
              <a:ext cx="161729" cy="239183"/>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Thought Bubble: Cloud 260">
              <a:extLst>
                <a:ext uri="{FF2B5EF4-FFF2-40B4-BE49-F238E27FC236}">
                  <a16:creationId xmlns:a16="http://schemas.microsoft.com/office/drawing/2014/main" id="{FCE6741D-8483-4153-8E30-856B3385B1B5}"/>
                </a:ext>
              </a:extLst>
            </p:cNvPr>
            <p:cNvSpPr/>
            <p:nvPr/>
          </p:nvSpPr>
          <p:spPr>
            <a:xfrm rot="15461514">
              <a:off x="2020270" y="4064149"/>
              <a:ext cx="150260" cy="23488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3" name="Group 262">
            <a:extLst>
              <a:ext uri="{FF2B5EF4-FFF2-40B4-BE49-F238E27FC236}">
                <a16:creationId xmlns:a16="http://schemas.microsoft.com/office/drawing/2014/main" id="{5485E51B-4088-43D3-A0D8-4C5FB34B1515}"/>
              </a:ext>
            </a:extLst>
          </p:cNvPr>
          <p:cNvGrpSpPr/>
          <p:nvPr/>
        </p:nvGrpSpPr>
        <p:grpSpPr>
          <a:xfrm>
            <a:off x="3538694" y="3637690"/>
            <a:ext cx="600322" cy="2835857"/>
            <a:chOff x="1977957" y="3364129"/>
            <a:chExt cx="600322" cy="2835857"/>
          </a:xfrm>
        </p:grpSpPr>
        <p:sp>
          <p:nvSpPr>
            <p:cNvPr id="264" name="Rectangle 263">
              <a:extLst>
                <a:ext uri="{FF2B5EF4-FFF2-40B4-BE49-F238E27FC236}">
                  <a16:creationId xmlns:a16="http://schemas.microsoft.com/office/drawing/2014/main" id="{7B01BFAD-F1C9-48F5-8F75-F60C8C5220BF}"/>
                </a:ext>
              </a:extLst>
            </p:cNvPr>
            <p:cNvSpPr/>
            <p:nvPr/>
          </p:nvSpPr>
          <p:spPr>
            <a:xfrm>
              <a:off x="2244029" y="3364129"/>
              <a:ext cx="45719" cy="2835857"/>
            </a:xfrm>
            <a:prstGeom prst="rect">
              <a:avLst/>
            </a:prstGeom>
            <a:ln>
              <a:solidFill>
                <a:schemeClr val="tx1">
                  <a:lumMod val="75000"/>
                  <a:lumOff val="2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65" name="Thought Bubble: Cloud 264">
              <a:extLst>
                <a:ext uri="{FF2B5EF4-FFF2-40B4-BE49-F238E27FC236}">
                  <a16:creationId xmlns:a16="http://schemas.microsoft.com/office/drawing/2014/main" id="{5BA168A0-0137-4356-90CD-2C44850C30F2}"/>
                </a:ext>
              </a:extLst>
            </p:cNvPr>
            <p:cNvSpPr/>
            <p:nvPr/>
          </p:nvSpPr>
          <p:spPr>
            <a:xfrm rot="4812260">
              <a:off x="2377823" y="5835483"/>
              <a:ext cx="161729" cy="239183"/>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Thought Bubble: Cloud 265">
              <a:extLst>
                <a:ext uri="{FF2B5EF4-FFF2-40B4-BE49-F238E27FC236}">
                  <a16:creationId xmlns:a16="http://schemas.microsoft.com/office/drawing/2014/main" id="{E86D07B0-6961-4B92-9F04-060161676A0C}"/>
                </a:ext>
              </a:extLst>
            </p:cNvPr>
            <p:cNvSpPr/>
            <p:nvPr/>
          </p:nvSpPr>
          <p:spPr>
            <a:xfrm rot="15461514">
              <a:off x="2020270" y="5830637"/>
              <a:ext cx="150260" cy="23488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Thought Bubble: Cloud 266">
              <a:extLst>
                <a:ext uri="{FF2B5EF4-FFF2-40B4-BE49-F238E27FC236}">
                  <a16:creationId xmlns:a16="http://schemas.microsoft.com/office/drawing/2014/main" id="{46D039D0-2C08-419E-9C81-F3955B8E7176}"/>
                </a:ext>
              </a:extLst>
            </p:cNvPr>
            <p:cNvSpPr/>
            <p:nvPr/>
          </p:nvSpPr>
          <p:spPr>
            <a:xfrm rot="4812260">
              <a:off x="2377823" y="5246653"/>
              <a:ext cx="161729" cy="239183"/>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Thought Bubble: Cloud 267">
              <a:extLst>
                <a:ext uri="{FF2B5EF4-FFF2-40B4-BE49-F238E27FC236}">
                  <a16:creationId xmlns:a16="http://schemas.microsoft.com/office/drawing/2014/main" id="{FFD35C8C-203B-4E7F-902D-2BF9BD4BB667}"/>
                </a:ext>
              </a:extLst>
            </p:cNvPr>
            <p:cNvSpPr/>
            <p:nvPr/>
          </p:nvSpPr>
          <p:spPr>
            <a:xfrm rot="15461514">
              <a:off x="2020270" y="5241807"/>
              <a:ext cx="150260" cy="23488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Thought Bubble: Cloud 268">
              <a:extLst>
                <a:ext uri="{FF2B5EF4-FFF2-40B4-BE49-F238E27FC236}">
                  <a16:creationId xmlns:a16="http://schemas.microsoft.com/office/drawing/2014/main" id="{1B82037B-BDBB-4383-9997-B9CE10E9CA52}"/>
                </a:ext>
              </a:extLst>
            </p:cNvPr>
            <p:cNvSpPr/>
            <p:nvPr/>
          </p:nvSpPr>
          <p:spPr>
            <a:xfrm rot="4812260">
              <a:off x="2377823" y="4657824"/>
              <a:ext cx="161729" cy="239183"/>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Thought Bubble: Cloud 269">
              <a:extLst>
                <a:ext uri="{FF2B5EF4-FFF2-40B4-BE49-F238E27FC236}">
                  <a16:creationId xmlns:a16="http://schemas.microsoft.com/office/drawing/2014/main" id="{37808976-31D5-40EC-8F2F-CAC99C4EA3CC}"/>
                </a:ext>
              </a:extLst>
            </p:cNvPr>
            <p:cNvSpPr/>
            <p:nvPr/>
          </p:nvSpPr>
          <p:spPr>
            <a:xfrm rot="15461514">
              <a:off x="2020270" y="4652978"/>
              <a:ext cx="150260" cy="23488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Thought Bubble: Cloud 270">
              <a:extLst>
                <a:ext uri="{FF2B5EF4-FFF2-40B4-BE49-F238E27FC236}">
                  <a16:creationId xmlns:a16="http://schemas.microsoft.com/office/drawing/2014/main" id="{B9093EBF-CD76-457C-839D-8082675B27E0}"/>
                </a:ext>
              </a:extLst>
            </p:cNvPr>
            <p:cNvSpPr/>
            <p:nvPr/>
          </p:nvSpPr>
          <p:spPr>
            <a:xfrm rot="4812260">
              <a:off x="2377823" y="3480166"/>
              <a:ext cx="161729" cy="239183"/>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Thought Bubble: Cloud 271">
              <a:extLst>
                <a:ext uri="{FF2B5EF4-FFF2-40B4-BE49-F238E27FC236}">
                  <a16:creationId xmlns:a16="http://schemas.microsoft.com/office/drawing/2014/main" id="{C3396EA9-D625-49BF-98B4-F1BAAA2D97DA}"/>
                </a:ext>
              </a:extLst>
            </p:cNvPr>
            <p:cNvSpPr/>
            <p:nvPr/>
          </p:nvSpPr>
          <p:spPr>
            <a:xfrm rot="15461514">
              <a:off x="2020270" y="3475320"/>
              <a:ext cx="150260" cy="23488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Thought Bubble: Cloud 272">
              <a:extLst>
                <a:ext uri="{FF2B5EF4-FFF2-40B4-BE49-F238E27FC236}">
                  <a16:creationId xmlns:a16="http://schemas.microsoft.com/office/drawing/2014/main" id="{C155C2E1-8EB1-42B0-949D-4CFCC8885EF2}"/>
                </a:ext>
              </a:extLst>
            </p:cNvPr>
            <p:cNvSpPr/>
            <p:nvPr/>
          </p:nvSpPr>
          <p:spPr>
            <a:xfrm rot="4812260">
              <a:off x="2377823" y="4068995"/>
              <a:ext cx="161729" cy="239183"/>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Thought Bubble: Cloud 273">
              <a:extLst>
                <a:ext uri="{FF2B5EF4-FFF2-40B4-BE49-F238E27FC236}">
                  <a16:creationId xmlns:a16="http://schemas.microsoft.com/office/drawing/2014/main" id="{74F13874-9516-40C7-9E30-F0739D7C632A}"/>
                </a:ext>
              </a:extLst>
            </p:cNvPr>
            <p:cNvSpPr/>
            <p:nvPr/>
          </p:nvSpPr>
          <p:spPr>
            <a:xfrm rot="15461514">
              <a:off x="2020270" y="4064149"/>
              <a:ext cx="150260" cy="23488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5" name="Group 274">
            <a:extLst>
              <a:ext uri="{FF2B5EF4-FFF2-40B4-BE49-F238E27FC236}">
                <a16:creationId xmlns:a16="http://schemas.microsoft.com/office/drawing/2014/main" id="{051B1B06-706F-4632-B205-019338CA59B0}"/>
              </a:ext>
            </a:extLst>
          </p:cNvPr>
          <p:cNvGrpSpPr/>
          <p:nvPr/>
        </p:nvGrpSpPr>
        <p:grpSpPr>
          <a:xfrm>
            <a:off x="4632706" y="3637690"/>
            <a:ext cx="600322" cy="2835857"/>
            <a:chOff x="1977957" y="3364129"/>
            <a:chExt cx="600322" cy="2835857"/>
          </a:xfrm>
        </p:grpSpPr>
        <p:sp>
          <p:nvSpPr>
            <p:cNvPr id="276" name="Rectangle 275">
              <a:extLst>
                <a:ext uri="{FF2B5EF4-FFF2-40B4-BE49-F238E27FC236}">
                  <a16:creationId xmlns:a16="http://schemas.microsoft.com/office/drawing/2014/main" id="{E8EA60FF-6C43-4916-9B86-D687A5884EEE}"/>
                </a:ext>
              </a:extLst>
            </p:cNvPr>
            <p:cNvSpPr/>
            <p:nvPr/>
          </p:nvSpPr>
          <p:spPr>
            <a:xfrm>
              <a:off x="2244029" y="3364129"/>
              <a:ext cx="45719" cy="2835857"/>
            </a:xfrm>
            <a:prstGeom prst="rect">
              <a:avLst/>
            </a:prstGeom>
            <a:ln>
              <a:solidFill>
                <a:schemeClr val="tx1">
                  <a:lumMod val="75000"/>
                  <a:lumOff val="2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7" name="Thought Bubble: Cloud 276">
              <a:extLst>
                <a:ext uri="{FF2B5EF4-FFF2-40B4-BE49-F238E27FC236}">
                  <a16:creationId xmlns:a16="http://schemas.microsoft.com/office/drawing/2014/main" id="{E20B13A3-DA8E-44F5-A61A-26B665353830}"/>
                </a:ext>
              </a:extLst>
            </p:cNvPr>
            <p:cNvSpPr/>
            <p:nvPr/>
          </p:nvSpPr>
          <p:spPr>
            <a:xfrm rot="4812260">
              <a:off x="2377823" y="5835483"/>
              <a:ext cx="161729" cy="239183"/>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Thought Bubble: Cloud 277">
              <a:extLst>
                <a:ext uri="{FF2B5EF4-FFF2-40B4-BE49-F238E27FC236}">
                  <a16:creationId xmlns:a16="http://schemas.microsoft.com/office/drawing/2014/main" id="{780036EC-2555-45B8-B57B-EA06B2B0011C}"/>
                </a:ext>
              </a:extLst>
            </p:cNvPr>
            <p:cNvSpPr/>
            <p:nvPr/>
          </p:nvSpPr>
          <p:spPr>
            <a:xfrm rot="15461514">
              <a:off x="2020270" y="5830637"/>
              <a:ext cx="150260" cy="23488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Thought Bubble: Cloud 278">
              <a:extLst>
                <a:ext uri="{FF2B5EF4-FFF2-40B4-BE49-F238E27FC236}">
                  <a16:creationId xmlns:a16="http://schemas.microsoft.com/office/drawing/2014/main" id="{C7169793-E799-4C6B-87B0-2D32B2D05E9A}"/>
                </a:ext>
              </a:extLst>
            </p:cNvPr>
            <p:cNvSpPr/>
            <p:nvPr/>
          </p:nvSpPr>
          <p:spPr>
            <a:xfrm rot="4812260">
              <a:off x="2377823" y="5246653"/>
              <a:ext cx="161729" cy="239183"/>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Thought Bubble: Cloud 279">
              <a:extLst>
                <a:ext uri="{FF2B5EF4-FFF2-40B4-BE49-F238E27FC236}">
                  <a16:creationId xmlns:a16="http://schemas.microsoft.com/office/drawing/2014/main" id="{23C1AF3C-4E61-4182-B2CB-09AA2EB9FA8D}"/>
                </a:ext>
              </a:extLst>
            </p:cNvPr>
            <p:cNvSpPr/>
            <p:nvPr/>
          </p:nvSpPr>
          <p:spPr>
            <a:xfrm rot="15461514">
              <a:off x="2020270" y="5241807"/>
              <a:ext cx="150260" cy="23488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Thought Bubble: Cloud 280">
              <a:extLst>
                <a:ext uri="{FF2B5EF4-FFF2-40B4-BE49-F238E27FC236}">
                  <a16:creationId xmlns:a16="http://schemas.microsoft.com/office/drawing/2014/main" id="{664153A6-4F6F-4873-AFEF-16BEA56B4EF4}"/>
                </a:ext>
              </a:extLst>
            </p:cNvPr>
            <p:cNvSpPr/>
            <p:nvPr/>
          </p:nvSpPr>
          <p:spPr>
            <a:xfrm rot="4812260">
              <a:off x="2377823" y="4657824"/>
              <a:ext cx="161729" cy="239183"/>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Thought Bubble: Cloud 281">
              <a:extLst>
                <a:ext uri="{FF2B5EF4-FFF2-40B4-BE49-F238E27FC236}">
                  <a16:creationId xmlns:a16="http://schemas.microsoft.com/office/drawing/2014/main" id="{83CBA71E-04D2-427B-82CE-3A13A420B483}"/>
                </a:ext>
              </a:extLst>
            </p:cNvPr>
            <p:cNvSpPr/>
            <p:nvPr/>
          </p:nvSpPr>
          <p:spPr>
            <a:xfrm rot="15461514">
              <a:off x="2020270" y="4652978"/>
              <a:ext cx="150260" cy="23488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Thought Bubble: Cloud 282">
              <a:extLst>
                <a:ext uri="{FF2B5EF4-FFF2-40B4-BE49-F238E27FC236}">
                  <a16:creationId xmlns:a16="http://schemas.microsoft.com/office/drawing/2014/main" id="{9FF9384B-9AB8-496A-8C30-B53C1217F37C}"/>
                </a:ext>
              </a:extLst>
            </p:cNvPr>
            <p:cNvSpPr/>
            <p:nvPr/>
          </p:nvSpPr>
          <p:spPr>
            <a:xfrm rot="4812260">
              <a:off x="2377823" y="3480166"/>
              <a:ext cx="161729" cy="239183"/>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Thought Bubble: Cloud 283">
              <a:extLst>
                <a:ext uri="{FF2B5EF4-FFF2-40B4-BE49-F238E27FC236}">
                  <a16:creationId xmlns:a16="http://schemas.microsoft.com/office/drawing/2014/main" id="{B89DD838-F9D0-4191-984E-DAEBADD4CD61}"/>
                </a:ext>
              </a:extLst>
            </p:cNvPr>
            <p:cNvSpPr/>
            <p:nvPr/>
          </p:nvSpPr>
          <p:spPr>
            <a:xfrm rot="15461514">
              <a:off x="2020270" y="3475320"/>
              <a:ext cx="150260" cy="23488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Thought Bubble: Cloud 284">
              <a:extLst>
                <a:ext uri="{FF2B5EF4-FFF2-40B4-BE49-F238E27FC236}">
                  <a16:creationId xmlns:a16="http://schemas.microsoft.com/office/drawing/2014/main" id="{2CE5F894-98FC-4366-A13F-2528D7F1DA5D}"/>
                </a:ext>
              </a:extLst>
            </p:cNvPr>
            <p:cNvSpPr/>
            <p:nvPr/>
          </p:nvSpPr>
          <p:spPr>
            <a:xfrm rot="4812260">
              <a:off x="2377823" y="4068995"/>
              <a:ext cx="161729" cy="239183"/>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Thought Bubble: Cloud 285">
              <a:extLst>
                <a:ext uri="{FF2B5EF4-FFF2-40B4-BE49-F238E27FC236}">
                  <a16:creationId xmlns:a16="http://schemas.microsoft.com/office/drawing/2014/main" id="{4C0FD41E-CC22-4ABB-8749-5F05B7F19C4B}"/>
                </a:ext>
              </a:extLst>
            </p:cNvPr>
            <p:cNvSpPr/>
            <p:nvPr/>
          </p:nvSpPr>
          <p:spPr>
            <a:xfrm rot="15461514">
              <a:off x="2020270" y="4064149"/>
              <a:ext cx="150260" cy="23488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7" name="Group 286">
            <a:extLst>
              <a:ext uri="{FF2B5EF4-FFF2-40B4-BE49-F238E27FC236}">
                <a16:creationId xmlns:a16="http://schemas.microsoft.com/office/drawing/2014/main" id="{064BB905-849C-4340-84EC-336AF7DC90AB}"/>
              </a:ext>
            </a:extLst>
          </p:cNvPr>
          <p:cNvGrpSpPr/>
          <p:nvPr/>
        </p:nvGrpSpPr>
        <p:grpSpPr>
          <a:xfrm>
            <a:off x="5726719" y="3637690"/>
            <a:ext cx="600322" cy="2835857"/>
            <a:chOff x="1977957" y="3364129"/>
            <a:chExt cx="600322" cy="2835857"/>
          </a:xfrm>
        </p:grpSpPr>
        <p:sp>
          <p:nvSpPr>
            <p:cNvPr id="288" name="Rectangle 287">
              <a:extLst>
                <a:ext uri="{FF2B5EF4-FFF2-40B4-BE49-F238E27FC236}">
                  <a16:creationId xmlns:a16="http://schemas.microsoft.com/office/drawing/2014/main" id="{2ED98D79-0F8F-4866-9B4E-C350E5CBFECB}"/>
                </a:ext>
              </a:extLst>
            </p:cNvPr>
            <p:cNvSpPr/>
            <p:nvPr/>
          </p:nvSpPr>
          <p:spPr>
            <a:xfrm>
              <a:off x="2244029" y="3364129"/>
              <a:ext cx="45719" cy="2835857"/>
            </a:xfrm>
            <a:prstGeom prst="rect">
              <a:avLst/>
            </a:prstGeom>
            <a:ln>
              <a:solidFill>
                <a:schemeClr val="tx1">
                  <a:lumMod val="75000"/>
                  <a:lumOff val="2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9" name="Thought Bubble: Cloud 288">
              <a:extLst>
                <a:ext uri="{FF2B5EF4-FFF2-40B4-BE49-F238E27FC236}">
                  <a16:creationId xmlns:a16="http://schemas.microsoft.com/office/drawing/2014/main" id="{CED0FB7B-A4CA-4760-BC70-9F4DC0040BC7}"/>
                </a:ext>
              </a:extLst>
            </p:cNvPr>
            <p:cNvSpPr/>
            <p:nvPr/>
          </p:nvSpPr>
          <p:spPr>
            <a:xfrm rot="4812260">
              <a:off x="2377823" y="5835483"/>
              <a:ext cx="161729" cy="239183"/>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Thought Bubble: Cloud 289">
              <a:extLst>
                <a:ext uri="{FF2B5EF4-FFF2-40B4-BE49-F238E27FC236}">
                  <a16:creationId xmlns:a16="http://schemas.microsoft.com/office/drawing/2014/main" id="{9964D404-9034-4823-B92C-9F3B21F3712A}"/>
                </a:ext>
              </a:extLst>
            </p:cNvPr>
            <p:cNvSpPr/>
            <p:nvPr/>
          </p:nvSpPr>
          <p:spPr>
            <a:xfrm rot="15461514">
              <a:off x="2020270" y="5830637"/>
              <a:ext cx="150260" cy="23488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Thought Bubble: Cloud 290">
              <a:extLst>
                <a:ext uri="{FF2B5EF4-FFF2-40B4-BE49-F238E27FC236}">
                  <a16:creationId xmlns:a16="http://schemas.microsoft.com/office/drawing/2014/main" id="{595CF1A3-C2DF-4759-A595-A6355F77B501}"/>
                </a:ext>
              </a:extLst>
            </p:cNvPr>
            <p:cNvSpPr/>
            <p:nvPr/>
          </p:nvSpPr>
          <p:spPr>
            <a:xfrm rot="4812260">
              <a:off x="2377823" y="5246653"/>
              <a:ext cx="161729" cy="239183"/>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Thought Bubble: Cloud 291">
              <a:extLst>
                <a:ext uri="{FF2B5EF4-FFF2-40B4-BE49-F238E27FC236}">
                  <a16:creationId xmlns:a16="http://schemas.microsoft.com/office/drawing/2014/main" id="{EFD06D2C-FF70-4665-B457-155286756505}"/>
                </a:ext>
              </a:extLst>
            </p:cNvPr>
            <p:cNvSpPr/>
            <p:nvPr/>
          </p:nvSpPr>
          <p:spPr>
            <a:xfrm rot="15461514">
              <a:off x="2020270" y="5241807"/>
              <a:ext cx="150260" cy="23488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Thought Bubble: Cloud 292">
              <a:extLst>
                <a:ext uri="{FF2B5EF4-FFF2-40B4-BE49-F238E27FC236}">
                  <a16:creationId xmlns:a16="http://schemas.microsoft.com/office/drawing/2014/main" id="{19C99BCB-7A71-4FBB-B431-656A494A7300}"/>
                </a:ext>
              </a:extLst>
            </p:cNvPr>
            <p:cNvSpPr/>
            <p:nvPr/>
          </p:nvSpPr>
          <p:spPr>
            <a:xfrm rot="4812260">
              <a:off x="2377823" y="4657824"/>
              <a:ext cx="161729" cy="239183"/>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Thought Bubble: Cloud 293">
              <a:extLst>
                <a:ext uri="{FF2B5EF4-FFF2-40B4-BE49-F238E27FC236}">
                  <a16:creationId xmlns:a16="http://schemas.microsoft.com/office/drawing/2014/main" id="{5BF5D4BC-3FEF-4688-A94D-3A445CBD8548}"/>
                </a:ext>
              </a:extLst>
            </p:cNvPr>
            <p:cNvSpPr/>
            <p:nvPr/>
          </p:nvSpPr>
          <p:spPr>
            <a:xfrm rot="15461514">
              <a:off x="2020270" y="4652978"/>
              <a:ext cx="150260" cy="23488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Thought Bubble: Cloud 294">
              <a:extLst>
                <a:ext uri="{FF2B5EF4-FFF2-40B4-BE49-F238E27FC236}">
                  <a16:creationId xmlns:a16="http://schemas.microsoft.com/office/drawing/2014/main" id="{870C4913-D4FC-4448-A6A7-6C55EA934239}"/>
                </a:ext>
              </a:extLst>
            </p:cNvPr>
            <p:cNvSpPr/>
            <p:nvPr/>
          </p:nvSpPr>
          <p:spPr>
            <a:xfrm rot="4812260">
              <a:off x="2377823" y="3480166"/>
              <a:ext cx="161729" cy="239183"/>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Thought Bubble: Cloud 295">
              <a:extLst>
                <a:ext uri="{FF2B5EF4-FFF2-40B4-BE49-F238E27FC236}">
                  <a16:creationId xmlns:a16="http://schemas.microsoft.com/office/drawing/2014/main" id="{F0F3B3A1-645A-47FF-9FD4-EB0D0BF112AF}"/>
                </a:ext>
              </a:extLst>
            </p:cNvPr>
            <p:cNvSpPr/>
            <p:nvPr/>
          </p:nvSpPr>
          <p:spPr>
            <a:xfrm rot="15461514">
              <a:off x="2020270" y="3475320"/>
              <a:ext cx="150260" cy="23488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Thought Bubble: Cloud 296">
              <a:extLst>
                <a:ext uri="{FF2B5EF4-FFF2-40B4-BE49-F238E27FC236}">
                  <a16:creationId xmlns:a16="http://schemas.microsoft.com/office/drawing/2014/main" id="{2281C068-BB58-448C-B4AF-0EB4D8067095}"/>
                </a:ext>
              </a:extLst>
            </p:cNvPr>
            <p:cNvSpPr/>
            <p:nvPr/>
          </p:nvSpPr>
          <p:spPr>
            <a:xfrm rot="4812260">
              <a:off x="2377823" y="4068995"/>
              <a:ext cx="161729" cy="239183"/>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Thought Bubble: Cloud 297">
              <a:extLst>
                <a:ext uri="{FF2B5EF4-FFF2-40B4-BE49-F238E27FC236}">
                  <a16:creationId xmlns:a16="http://schemas.microsoft.com/office/drawing/2014/main" id="{45AFACF8-580E-4B65-B7FE-FD626FC319DB}"/>
                </a:ext>
              </a:extLst>
            </p:cNvPr>
            <p:cNvSpPr/>
            <p:nvPr/>
          </p:nvSpPr>
          <p:spPr>
            <a:xfrm rot="15461514">
              <a:off x="2020270" y="4064149"/>
              <a:ext cx="150260" cy="23488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Flowchart: Summing Junction 63">
            <a:extLst>
              <a:ext uri="{FF2B5EF4-FFF2-40B4-BE49-F238E27FC236}">
                <a16:creationId xmlns:a16="http://schemas.microsoft.com/office/drawing/2014/main" id="{0874969C-9407-4F18-8E62-03D448D3D1AC}"/>
              </a:ext>
            </a:extLst>
          </p:cNvPr>
          <p:cNvSpPr/>
          <p:nvPr/>
        </p:nvSpPr>
        <p:spPr>
          <a:xfrm>
            <a:off x="9034573" y="2138362"/>
            <a:ext cx="150245" cy="120547"/>
          </a:xfrm>
          <a:prstGeom prst="flowChartSummingJunc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lowchart: Summing Junction 325">
            <a:extLst>
              <a:ext uri="{FF2B5EF4-FFF2-40B4-BE49-F238E27FC236}">
                <a16:creationId xmlns:a16="http://schemas.microsoft.com/office/drawing/2014/main" id="{7BAE1DE8-F846-4E37-9A77-480A29F7C183}"/>
              </a:ext>
            </a:extLst>
          </p:cNvPr>
          <p:cNvSpPr/>
          <p:nvPr/>
        </p:nvSpPr>
        <p:spPr>
          <a:xfrm>
            <a:off x="9302298" y="2138362"/>
            <a:ext cx="150245" cy="120547"/>
          </a:xfrm>
          <a:prstGeom prst="flowChartSummingJunc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lowchart: Summing Junction 326">
            <a:extLst>
              <a:ext uri="{FF2B5EF4-FFF2-40B4-BE49-F238E27FC236}">
                <a16:creationId xmlns:a16="http://schemas.microsoft.com/office/drawing/2014/main" id="{D372E73D-EC32-495F-A053-121DC96FAC3E}"/>
              </a:ext>
            </a:extLst>
          </p:cNvPr>
          <p:cNvSpPr/>
          <p:nvPr/>
        </p:nvSpPr>
        <p:spPr>
          <a:xfrm>
            <a:off x="3199814" y="1923387"/>
            <a:ext cx="150245" cy="120547"/>
          </a:xfrm>
          <a:prstGeom prst="flowChartSummingJunc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lowchart: Summing Junction 327">
            <a:extLst>
              <a:ext uri="{FF2B5EF4-FFF2-40B4-BE49-F238E27FC236}">
                <a16:creationId xmlns:a16="http://schemas.microsoft.com/office/drawing/2014/main" id="{4852C5BA-185F-4D51-8A2F-A8316F91F432}"/>
              </a:ext>
            </a:extLst>
          </p:cNvPr>
          <p:cNvSpPr/>
          <p:nvPr/>
        </p:nvSpPr>
        <p:spPr>
          <a:xfrm>
            <a:off x="2132227" y="1912869"/>
            <a:ext cx="150245" cy="120547"/>
          </a:xfrm>
          <a:prstGeom prst="flowChartSummingJunc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a:extLst>
              <a:ext uri="{FF2B5EF4-FFF2-40B4-BE49-F238E27FC236}">
                <a16:creationId xmlns:a16="http://schemas.microsoft.com/office/drawing/2014/main" id="{77ACE1D8-4780-439C-ADD0-B634B912C062}"/>
              </a:ext>
            </a:extLst>
          </p:cNvPr>
          <p:cNvCxnSpPr/>
          <p:nvPr/>
        </p:nvCxnSpPr>
        <p:spPr>
          <a:xfrm flipV="1">
            <a:off x="2218288" y="1364003"/>
            <a:ext cx="0" cy="3858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9" name="Straight Arrow Connector 328">
            <a:extLst>
              <a:ext uri="{FF2B5EF4-FFF2-40B4-BE49-F238E27FC236}">
                <a16:creationId xmlns:a16="http://schemas.microsoft.com/office/drawing/2014/main" id="{98EC1090-40C3-4564-B068-78E27C0677BD}"/>
              </a:ext>
            </a:extLst>
          </p:cNvPr>
          <p:cNvCxnSpPr/>
          <p:nvPr/>
        </p:nvCxnSpPr>
        <p:spPr>
          <a:xfrm flipV="1">
            <a:off x="3285387" y="1364003"/>
            <a:ext cx="0" cy="3858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0" name="Straight Arrow Connector 329">
            <a:extLst>
              <a:ext uri="{FF2B5EF4-FFF2-40B4-BE49-F238E27FC236}">
                <a16:creationId xmlns:a16="http://schemas.microsoft.com/office/drawing/2014/main" id="{4919EF30-F0F7-4038-8024-D82D5A3E70C1}"/>
              </a:ext>
            </a:extLst>
          </p:cNvPr>
          <p:cNvCxnSpPr/>
          <p:nvPr/>
        </p:nvCxnSpPr>
        <p:spPr>
          <a:xfrm flipV="1">
            <a:off x="9107109" y="1537511"/>
            <a:ext cx="0" cy="3858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1" name="Straight Arrow Connector 330">
            <a:extLst>
              <a:ext uri="{FF2B5EF4-FFF2-40B4-BE49-F238E27FC236}">
                <a16:creationId xmlns:a16="http://schemas.microsoft.com/office/drawing/2014/main" id="{DF7A569A-61B3-489A-885B-2BF9DF857BF6}"/>
              </a:ext>
            </a:extLst>
          </p:cNvPr>
          <p:cNvCxnSpPr/>
          <p:nvPr/>
        </p:nvCxnSpPr>
        <p:spPr>
          <a:xfrm flipV="1">
            <a:off x="9377420" y="1526993"/>
            <a:ext cx="0" cy="3858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2" name="Rectangle: Rounded Corners 331">
            <a:extLst>
              <a:ext uri="{FF2B5EF4-FFF2-40B4-BE49-F238E27FC236}">
                <a16:creationId xmlns:a16="http://schemas.microsoft.com/office/drawing/2014/main" id="{25102991-C888-4AAF-90F9-603A88351028}"/>
              </a:ext>
            </a:extLst>
          </p:cNvPr>
          <p:cNvSpPr/>
          <p:nvPr/>
        </p:nvSpPr>
        <p:spPr>
          <a:xfrm>
            <a:off x="7287140" y="6088816"/>
            <a:ext cx="172690" cy="77733"/>
          </a:xfrm>
          <a:prstGeom prst="roundRect">
            <a:avLst/>
          </a:prstGeom>
          <a:solidFill>
            <a:srgbClr val="FF0000"/>
          </a:solidFill>
          <a:ln>
            <a:solidFill>
              <a:schemeClr val="tx1">
                <a:lumMod val="75000"/>
                <a:lumOff val="2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37" name="Rectangle: Rounded Corners 336">
            <a:extLst>
              <a:ext uri="{FF2B5EF4-FFF2-40B4-BE49-F238E27FC236}">
                <a16:creationId xmlns:a16="http://schemas.microsoft.com/office/drawing/2014/main" id="{247BBC5D-9BF3-4836-80A6-6A74030F3F93}"/>
              </a:ext>
            </a:extLst>
          </p:cNvPr>
          <p:cNvSpPr/>
          <p:nvPr/>
        </p:nvSpPr>
        <p:spPr>
          <a:xfrm>
            <a:off x="2478278" y="2012380"/>
            <a:ext cx="172690" cy="77733"/>
          </a:xfrm>
          <a:prstGeom prst="roundRect">
            <a:avLst/>
          </a:prstGeom>
          <a:solidFill>
            <a:srgbClr val="FF0000"/>
          </a:solidFill>
          <a:ln>
            <a:solidFill>
              <a:schemeClr val="tx1">
                <a:lumMod val="75000"/>
                <a:lumOff val="2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38" name="Rectangle: Rounded Corners 337">
            <a:extLst>
              <a:ext uri="{FF2B5EF4-FFF2-40B4-BE49-F238E27FC236}">
                <a16:creationId xmlns:a16="http://schemas.microsoft.com/office/drawing/2014/main" id="{626EAE38-163B-48C9-B67F-F056BCF30E58}"/>
              </a:ext>
            </a:extLst>
          </p:cNvPr>
          <p:cNvSpPr/>
          <p:nvPr/>
        </p:nvSpPr>
        <p:spPr>
          <a:xfrm>
            <a:off x="2801813" y="2011846"/>
            <a:ext cx="172690" cy="77733"/>
          </a:xfrm>
          <a:prstGeom prst="roundRect">
            <a:avLst/>
          </a:prstGeom>
          <a:solidFill>
            <a:srgbClr val="FF0000"/>
          </a:solidFill>
          <a:ln>
            <a:solidFill>
              <a:schemeClr val="tx1">
                <a:lumMod val="75000"/>
                <a:lumOff val="2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61" name="Rectangle: Top Corners Snipped 60">
            <a:extLst>
              <a:ext uri="{FF2B5EF4-FFF2-40B4-BE49-F238E27FC236}">
                <a16:creationId xmlns:a16="http://schemas.microsoft.com/office/drawing/2014/main" id="{86040C99-3862-43FB-BE19-264D07B3BE1C}"/>
              </a:ext>
            </a:extLst>
          </p:cNvPr>
          <p:cNvSpPr/>
          <p:nvPr/>
        </p:nvSpPr>
        <p:spPr>
          <a:xfrm rot="10800000">
            <a:off x="6808149" y="2387847"/>
            <a:ext cx="1394896" cy="510539"/>
          </a:xfrm>
          <a:prstGeom prst="snip2SameRect">
            <a:avLst>
              <a:gd name="adj1" fmla="val 50000"/>
              <a:gd name="adj2" fmla="val 0"/>
            </a:avLst>
          </a:prstGeom>
          <a:solidFill>
            <a:schemeClr val="accent6">
              <a:lumMod val="20000"/>
              <a:lumOff val="80000"/>
            </a:schemeClr>
          </a:solid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
        <p:nvSpPr>
          <p:cNvPr id="342" name="Rectangle 341">
            <a:extLst>
              <a:ext uri="{FF2B5EF4-FFF2-40B4-BE49-F238E27FC236}">
                <a16:creationId xmlns:a16="http://schemas.microsoft.com/office/drawing/2014/main" id="{FCC70E32-EB94-4A09-9E9B-FDAEB5B9F8F5}"/>
              </a:ext>
            </a:extLst>
          </p:cNvPr>
          <p:cNvSpPr/>
          <p:nvPr/>
        </p:nvSpPr>
        <p:spPr>
          <a:xfrm>
            <a:off x="4495475" y="2786366"/>
            <a:ext cx="1281447" cy="338554"/>
          </a:xfrm>
          <a:prstGeom prst="rect">
            <a:avLst/>
          </a:prstGeom>
          <a:noFill/>
        </p:spPr>
        <p:txBody>
          <a:bodyPr wrap="square" lIns="91440" tIns="45720" rIns="91440" bIns="45720">
            <a:spAutoFit/>
          </a:bodyPr>
          <a:lstStyle/>
          <a:p>
            <a:pPr algn="ctr"/>
            <a:r>
              <a:rPr lang="en-US" sz="1600" b="1" cap="none" spc="50" dirty="0">
                <a:ln w="0"/>
                <a:effectLst>
                  <a:innerShdw blurRad="63500" dist="50800" dir="13500000">
                    <a:srgbClr val="000000">
                      <a:alpha val="50000"/>
                    </a:srgbClr>
                  </a:innerShdw>
                </a:effectLst>
              </a:rPr>
              <a:t>Fresh Air</a:t>
            </a:r>
          </a:p>
        </p:txBody>
      </p:sp>
      <p:sp>
        <p:nvSpPr>
          <p:cNvPr id="343" name="Rectangle 342">
            <a:extLst>
              <a:ext uri="{FF2B5EF4-FFF2-40B4-BE49-F238E27FC236}">
                <a16:creationId xmlns:a16="http://schemas.microsoft.com/office/drawing/2014/main" id="{0C154F06-C4B5-40CA-93C3-1CCE57A378F0}"/>
              </a:ext>
            </a:extLst>
          </p:cNvPr>
          <p:cNvSpPr/>
          <p:nvPr/>
        </p:nvSpPr>
        <p:spPr>
          <a:xfrm>
            <a:off x="7871419" y="2782739"/>
            <a:ext cx="1281447" cy="338554"/>
          </a:xfrm>
          <a:prstGeom prst="rect">
            <a:avLst/>
          </a:prstGeom>
          <a:noFill/>
        </p:spPr>
        <p:txBody>
          <a:bodyPr wrap="square" lIns="91440" tIns="45720" rIns="91440" bIns="45720">
            <a:spAutoFit/>
          </a:bodyPr>
          <a:lstStyle/>
          <a:p>
            <a:pPr algn="ctr"/>
            <a:r>
              <a:rPr lang="en-US" sz="1600" b="1" cap="none" spc="50" dirty="0">
                <a:ln w="0"/>
                <a:effectLst>
                  <a:innerShdw blurRad="63500" dist="50800" dir="13500000">
                    <a:srgbClr val="000000">
                      <a:alpha val="50000"/>
                    </a:srgbClr>
                  </a:innerShdw>
                </a:effectLst>
              </a:rPr>
              <a:t>Fresh Air</a:t>
            </a:r>
          </a:p>
        </p:txBody>
      </p:sp>
      <p:sp>
        <p:nvSpPr>
          <p:cNvPr id="345" name="Rectangle 344">
            <a:extLst>
              <a:ext uri="{FF2B5EF4-FFF2-40B4-BE49-F238E27FC236}">
                <a16:creationId xmlns:a16="http://schemas.microsoft.com/office/drawing/2014/main" id="{D95F5E19-2521-4F6E-8CB0-300DF88961D9}"/>
              </a:ext>
            </a:extLst>
          </p:cNvPr>
          <p:cNvSpPr/>
          <p:nvPr/>
        </p:nvSpPr>
        <p:spPr>
          <a:xfrm>
            <a:off x="5560662" y="369091"/>
            <a:ext cx="1541363" cy="352780"/>
          </a:xfrm>
          <a:prstGeom prst="rect">
            <a:avLst/>
          </a:prstGeom>
          <a:solidFill>
            <a:schemeClr val="accent1">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solidFill>
                  <a:schemeClr val="tx1"/>
                </a:solidFill>
              </a:rPr>
              <a:t>EXHAUST</a:t>
            </a:r>
          </a:p>
        </p:txBody>
      </p:sp>
      <p:cxnSp>
        <p:nvCxnSpPr>
          <p:cNvPr id="347" name="Straight Connector 346">
            <a:extLst>
              <a:ext uri="{FF2B5EF4-FFF2-40B4-BE49-F238E27FC236}">
                <a16:creationId xmlns:a16="http://schemas.microsoft.com/office/drawing/2014/main" id="{4513FAA0-3B63-4BE9-A99E-F6A418F211A4}"/>
              </a:ext>
            </a:extLst>
          </p:cNvPr>
          <p:cNvCxnSpPr>
            <a:stCxn id="345" idx="1"/>
            <a:endCxn id="149" idx="0"/>
          </p:cNvCxnSpPr>
          <p:nvPr/>
        </p:nvCxnSpPr>
        <p:spPr>
          <a:xfrm flipH="1">
            <a:off x="3687618" y="545481"/>
            <a:ext cx="1873044" cy="197647"/>
          </a:xfrm>
          <a:prstGeom prst="line">
            <a:avLst/>
          </a:prstGeom>
        </p:spPr>
        <p:style>
          <a:lnRef idx="1">
            <a:schemeClr val="accent1"/>
          </a:lnRef>
          <a:fillRef idx="0">
            <a:schemeClr val="accent1"/>
          </a:fillRef>
          <a:effectRef idx="0">
            <a:schemeClr val="accent1"/>
          </a:effectRef>
          <a:fontRef idx="minor">
            <a:schemeClr val="tx1"/>
          </a:fontRef>
        </p:style>
      </p:cxnSp>
      <p:cxnSp>
        <p:nvCxnSpPr>
          <p:cNvPr id="348" name="Straight Connector 347">
            <a:extLst>
              <a:ext uri="{FF2B5EF4-FFF2-40B4-BE49-F238E27FC236}">
                <a16:creationId xmlns:a16="http://schemas.microsoft.com/office/drawing/2014/main" id="{C0AC1F2E-7BB1-47FF-9CD2-83C99C85622A}"/>
              </a:ext>
            </a:extLst>
          </p:cNvPr>
          <p:cNvCxnSpPr>
            <a:cxnSpLocks/>
            <a:stCxn id="345" idx="3"/>
            <a:endCxn id="150" idx="5"/>
          </p:cNvCxnSpPr>
          <p:nvPr/>
        </p:nvCxnSpPr>
        <p:spPr>
          <a:xfrm>
            <a:off x="7102025" y="545481"/>
            <a:ext cx="1929876" cy="167238"/>
          </a:xfrm>
          <a:prstGeom prst="line">
            <a:avLst/>
          </a:prstGeom>
        </p:spPr>
        <p:style>
          <a:lnRef idx="1">
            <a:schemeClr val="accent1"/>
          </a:lnRef>
          <a:fillRef idx="0">
            <a:schemeClr val="accent1"/>
          </a:fillRef>
          <a:effectRef idx="0">
            <a:schemeClr val="accent1"/>
          </a:effectRef>
          <a:fontRef idx="minor">
            <a:schemeClr val="tx1"/>
          </a:fontRef>
        </p:style>
      </p:cxnSp>
      <p:cxnSp>
        <p:nvCxnSpPr>
          <p:cNvPr id="351" name="Straight Connector 350">
            <a:extLst>
              <a:ext uri="{FF2B5EF4-FFF2-40B4-BE49-F238E27FC236}">
                <a16:creationId xmlns:a16="http://schemas.microsoft.com/office/drawing/2014/main" id="{72564734-14C7-4457-A8DD-7DC8ED4A32BA}"/>
              </a:ext>
            </a:extLst>
          </p:cNvPr>
          <p:cNvCxnSpPr>
            <a:cxnSpLocks/>
            <a:stCxn id="345" idx="1"/>
            <a:endCxn id="148" idx="0"/>
          </p:cNvCxnSpPr>
          <p:nvPr/>
        </p:nvCxnSpPr>
        <p:spPr>
          <a:xfrm flipH="1">
            <a:off x="2548500" y="545481"/>
            <a:ext cx="3012162" cy="17936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4" name="Straight Connector 353">
            <a:extLst>
              <a:ext uri="{FF2B5EF4-FFF2-40B4-BE49-F238E27FC236}">
                <a16:creationId xmlns:a16="http://schemas.microsoft.com/office/drawing/2014/main" id="{07C6D01B-2AF5-439E-9122-3D64250553DD}"/>
              </a:ext>
            </a:extLst>
          </p:cNvPr>
          <p:cNvCxnSpPr>
            <a:cxnSpLocks/>
            <a:stCxn id="345" idx="3"/>
            <a:endCxn id="151" idx="0"/>
          </p:cNvCxnSpPr>
          <p:nvPr/>
        </p:nvCxnSpPr>
        <p:spPr>
          <a:xfrm>
            <a:off x="7102025" y="545481"/>
            <a:ext cx="2604473" cy="187768"/>
          </a:xfrm>
          <a:prstGeom prst="line">
            <a:avLst/>
          </a:prstGeom>
        </p:spPr>
        <p:style>
          <a:lnRef idx="1">
            <a:schemeClr val="accent1"/>
          </a:lnRef>
          <a:fillRef idx="0">
            <a:schemeClr val="accent1"/>
          </a:fillRef>
          <a:effectRef idx="0">
            <a:schemeClr val="accent1"/>
          </a:effectRef>
          <a:fontRef idx="minor">
            <a:schemeClr val="tx1"/>
          </a:fontRef>
        </p:style>
      </p:cxnSp>
      <p:sp>
        <p:nvSpPr>
          <p:cNvPr id="39" name="Rectangle: Rounded Corners 38">
            <a:extLst>
              <a:ext uri="{FF2B5EF4-FFF2-40B4-BE49-F238E27FC236}">
                <a16:creationId xmlns:a16="http://schemas.microsoft.com/office/drawing/2014/main" id="{2F5E3FC9-04FF-471F-B506-B380F2827381}"/>
              </a:ext>
            </a:extLst>
          </p:cNvPr>
          <p:cNvSpPr/>
          <p:nvPr/>
        </p:nvSpPr>
        <p:spPr>
          <a:xfrm>
            <a:off x="5659701" y="5422364"/>
            <a:ext cx="474775" cy="1085295"/>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cxnSp>
        <p:nvCxnSpPr>
          <p:cNvPr id="124" name="Straight Connector 123">
            <a:extLst>
              <a:ext uri="{FF2B5EF4-FFF2-40B4-BE49-F238E27FC236}">
                <a16:creationId xmlns:a16="http://schemas.microsoft.com/office/drawing/2014/main" id="{BF186274-D8E7-4196-988D-5BA1743528F6}"/>
              </a:ext>
            </a:extLst>
          </p:cNvPr>
          <p:cNvCxnSpPr>
            <a:cxnSpLocks/>
          </p:cNvCxnSpPr>
          <p:nvPr/>
        </p:nvCxnSpPr>
        <p:spPr>
          <a:xfrm>
            <a:off x="6492059" y="6268176"/>
            <a:ext cx="2206989"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361" name="Rectangle: Top Corners Snipped 360">
            <a:extLst>
              <a:ext uri="{FF2B5EF4-FFF2-40B4-BE49-F238E27FC236}">
                <a16:creationId xmlns:a16="http://schemas.microsoft.com/office/drawing/2014/main" id="{21ECA5CE-2041-4DFD-8237-A2264F351088}"/>
              </a:ext>
            </a:extLst>
          </p:cNvPr>
          <p:cNvSpPr/>
          <p:nvPr/>
        </p:nvSpPr>
        <p:spPr>
          <a:xfrm rot="16200000">
            <a:off x="6001450" y="5913845"/>
            <a:ext cx="46729" cy="189285"/>
          </a:xfrm>
          <a:prstGeom prst="snip2SameRect">
            <a:avLst>
              <a:gd name="adj1" fmla="val 50000"/>
              <a:gd name="adj2" fmla="val 0"/>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363" name="Flowchart: Sort 362">
            <a:extLst>
              <a:ext uri="{FF2B5EF4-FFF2-40B4-BE49-F238E27FC236}">
                <a16:creationId xmlns:a16="http://schemas.microsoft.com/office/drawing/2014/main" id="{C3FA8B2B-797E-4836-B948-5A0AFAE45286}"/>
              </a:ext>
            </a:extLst>
          </p:cNvPr>
          <p:cNvSpPr/>
          <p:nvPr/>
        </p:nvSpPr>
        <p:spPr>
          <a:xfrm rot="5400000">
            <a:off x="8951118" y="6077668"/>
            <a:ext cx="45719" cy="77733"/>
          </a:xfrm>
          <a:prstGeom prst="flowChartSor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pic>
        <p:nvPicPr>
          <p:cNvPr id="376" name="Picture 375">
            <a:extLst>
              <a:ext uri="{FF2B5EF4-FFF2-40B4-BE49-F238E27FC236}">
                <a16:creationId xmlns:a16="http://schemas.microsoft.com/office/drawing/2014/main" id="{AF78397E-BC10-49F3-9E17-DBAD04842D8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9143" y="4424000"/>
            <a:ext cx="1303662" cy="977747"/>
          </a:xfrm>
          <a:prstGeom prst="rect">
            <a:avLst/>
          </a:prstGeom>
          <a:ln>
            <a:noFill/>
          </a:ln>
          <a:effectLst>
            <a:outerShdw blurRad="292100" dist="139700" dir="2700000" algn="tl" rotWithShape="0">
              <a:srgbClr val="333333">
                <a:alpha val="65000"/>
              </a:srgbClr>
            </a:outerShdw>
          </a:effectLst>
        </p:spPr>
      </p:pic>
      <p:cxnSp>
        <p:nvCxnSpPr>
          <p:cNvPr id="377" name="Straight Connector 376">
            <a:extLst>
              <a:ext uri="{FF2B5EF4-FFF2-40B4-BE49-F238E27FC236}">
                <a16:creationId xmlns:a16="http://schemas.microsoft.com/office/drawing/2014/main" id="{910AA964-C718-43AC-B9DD-93103BF2EC06}"/>
              </a:ext>
            </a:extLst>
          </p:cNvPr>
          <p:cNvCxnSpPr>
            <a:cxnSpLocks/>
            <a:stCxn id="376" idx="2"/>
            <a:endCxn id="129" idx="0"/>
          </p:cNvCxnSpPr>
          <p:nvPr/>
        </p:nvCxnSpPr>
        <p:spPr>
          <a:xfrm flipH="1">
            <a:off x="7078881" y="5401747"/>
            <a:ext cx="432093" cy="68880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pic>
        <p:nvPicPr>
          <p:cNvPr id="382" name="Picture 381" descr="A picture containing wall, indoor, bathroom, white&#10;&#10;Description automatically generated">
            <a:extLst>
              <a:ext uri="{FF2B5EF4-FFF2-40B4-BE49-F238E27FC236}">
                <a16:creationId xmlns:a16="http://schemas.microsoft.com/office/drawing/2014/main" id="{249703F8-45FA-43F9-95C2-43FE7C21B79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303047" y="4418013"/>
            <a:ext cx="1040732" cy="983734"/>
          </a:xfrm>
          <a:prstGeom prst="rect">
            <a:avLst/>
          </a:prstGeom>
          <a:ln>
            <a:noFill/>
          </a:ln>
          <a:effectLst>
            <a:outerShdw blurRad="292100" dist="139700" dir="2700000" algn="tl" rotWithShape="0">
              <a:srgbClr val="333333">
                <a:alpha val="65000"/>
              </a:srgbClr>
            </a:outerShdw>
          </a:effectLst>
        </p:spPr>
      </p:pic>
      <p:cxnSp>
        <p:nvCxnSpPr>
          <p:cNvPr id="383" name="Straight Connector 382">
            <a:extLst>
              <a:ext uri="{FF2B5EF4-FFF2-40B4-BE49-F238E27FC236}">
                <a16:creationId xmlns:a16="http://schemas.microsoft.com/office/drawing/2014/main" id="{2F879779-D413-4BA3-95B4-960A3BE90A5D}"/>
              </a:ext>
            </a:extLst>
          </p:cNvPr>
          <p:cNvCxnSpPr>
            <a:cxnSpLocks/>
            <a:stCxn id="382" idx="2"/>
            <a:endCxn id="141" idx="7"/>
          </p:cNvCxnSpPr>
          <p:nvPr/>
        </p:nvCxnSpPr>
        <p:spPr>
          <a:xfrm flipH="1">
            <a:off x="10365948" y="5401747"/>
            <a:ext cx="457465" cy="338737"/>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pic>
        <p:nvPicPr>
          <p:cNvPr id="387" name="Picture 386" descr="A picture containing indoor, ceiling, wall, steel&#10;&#10;Description automatically generated">
            <a:extLst>
              <a:ext uri="{FF2B5EF4-FFF2-40B4-BE49-F238E27FC236}">
                <a16:creationId xmlns:a16="http://schemas.microsoft.com/office/drawing/2014/main" id="{4A375F0C-13B0-4AE7-9206-6845F2F6B7E4}"/>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sharpenSoften amount="50000"/>
                    </a14:imgEffect>
                    <a14:imgEffect>
                      <a14:brightnessContrast bright="20000"/>
                    </a14:imgEffect>
                  </a14:imgLayer>
                </a14:imgProps>
              </a:ext>
              <a:ext uri="{28A0092B-C50C-407E-A947-70E740481C1C}">
                <a14:useLocalDpi xmlns:a14="http://schemas.microsoft.com/office/drawing/2010/main"/>
              </a:ext>
            </a:extLst>
          </a:blip>
          <a:srcRect/>
          <a:stretch/>
        </p:blipFill>
        <p:spPr>
          <a:xfrm>
            <a:off x="7888358" y="3321120"/>
            <a:ext cx="1084087" cy="837037"/>
          </a:xfrm>
          <a:prstGeom prst="rect">
            <a:avLst/>
          </a:prstGeom>
          <a:ln>
            <a:noFill/>
          </a:ln>
          <a:effectLst>
            <a:outerShdw blurRad="292100" dist="139700" dir="2700000" algn="tl" rotWithShape="0">
              <a:srgbClr val="333333">
                <a:alpha val="65000"/>
              </a:srgbClr>
            </a:outerShdw>
          </a:effectLst>
        </p:spPr>
      </p:pic>
      <p:cxnSp>
        <p:nvCxnSpPr>
          <p:cNvPr id="388" name="Straight Connector 387">
            <a:extLst>
              <a:ext uri="{FF2B5EF4-FFF2-40B4-BE49-F238E27FC236}">
                <a16:creationId xmlns:a16="http://schemas.microsoft.com/office/drawing/2014/main" id="{48444DBC-52F9-41F4-B08F-3A4974D1FCD9}"/>
              </a:ext>
            </a:extLst>
          </p:cNvPr>
          <p:cNvCxnSpPr>
            <a:cxnSpLocks/>
            <a:stCxn id="387" idx="1"/>
            <a:endCxn id="61" idx="3"/>
          </p:cNvCxnSpPr>
          <p:nvPr/>
        </p:nvCxnSpPr>
        <p:spPr>
          <a:xfrm flipH="1" flipV="1">
            <a:off x="7505597" y="2898386"/>
            <a:ext cx="382761" cy="841253"/>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pic>
        <p:nvPicPr>
          <p:cNvPr id="395" name="Picture 394" descr="A close-up of a machine&#10;&#10;Description automatically generated with low confidence">
            <a:extLst>
              <a:ext uri="{FF2B5EF4-FFF2-40B4-BE49-F238E27FC236}">
                <a16:creationId xmlns:a16="http://schemas.microsoft.com/office/drawing/2014/main" id="{5327CDDE-4458-4352-836D-8574505BD249}"/>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556947" y="1115500"/>
            <a:ext cx="1478510" cy="968971"/>
          </a:xfrm>
          <a:prstGeom prst="rect">
            <a:avLst/>
          </a:prstGeom>
          <a:ln>
            <a:noFill/>
          </a:ln>
          <a:effectLst>
            <a:outerShdw blurRad="292100" dist="139700" dir="2700000" algn="tl" rotWithShape="0">
              <a:srgbClr val="333333">
                <a:alpha val="65000"/>
              </a:srgbClr>
            </a:outerShdw>
          </a:effectLst>
        </p:spPr>
      </p:pic>
      <p:cxnSp>
        <p:nvCxnSpPr>
          <p:cNvPr id="396" name="Straight Connector 395">
            <a:extLst>
              <a:ext uri="{FF2B5EF4-FFF2-40B4-BE49-F238E27FC236}">
                <a16:creationId xmlns:a16="http://schemas.microsoft.com/office/drawing/2014/main" id="{4B1B5423-6B2A-4B37-8124-939871B59163}"/>
              </a:ext>
            </a:extLst>
          </p:cNvPr>
          <p:cNvCxnSpPr>
            <a:cxnSpLocks/>
            <a:stCxn id="369" idx="0"/>
            <a:endCxn id="395" idx="2"/>
          </p:cNvCxnSpPr>
          <p:nvPr/>
        </p:nvCxnSpPr>
        <p:spPr>
          <a:xfrm flipV="1">
            <a:off x="2986517" y="2084471"/>
            <a:ext cx="2309685" cy="1124776"/>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26845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F42F5E8F-829F-40D8-823C-6EB5F97817AB}"/>
              </a:ext>
            </a:extLst>
          </p:cNvPr>
          <p:cNvSpPr/>
          <p:nvPr/>
        </p:nvSpPr>
        <p:spPr>
          <a:xfrm>
            <a:off x="5283200" y="1397000"/>
            <a:ext cx="6642100" cy="1647767"/>
          </a:xfrm>
          <a:prstGeom prst="roundRect">
            <a:avLst/>
          </a:prstGeom>
          <a:solidFill>
            <a:schemeClr val="accent6">
              <a:lumMod val="60000"/>
              <a:lumOff val="40000"/>
            </a:schemeClr>
          </a:solidFill>
        </p:spPr>
        <p:style>
          <a:lnRef idx="1">
            <a:schemeClr val="accent6"/>
          </a:lnRef>
          <a:fillRef idx="2">
            <a:schemeClr val="accent6"/>
          </a:fillRef>
          <a:effectRef idx="1">
            <a:schemeClr val="accent6"/>
          </a:effectRef>
          <a:fontRef idx="minor">
            <a:schemeClr val="dk1"/>
          </a:fontRef>
        </p:style>
        <p:txBody>
          <a:bodyPr rtlCol="0" anchor="ctr"/>
          <a:lstStyle/>
          <a:p>
            <a:r>
              <a:rPr lang="en-US" sz="2800" dirty="0"/>
              <a:t>Green: Oxygen levels are safe.</a:t>
            </a:r>
          </a:p>
        </p:txBody>
      </p:sp>
      <p:sp>
        <p:nvSpPr>
          <p:cNvPr id="10" name="Rectangle: Rounded Corners 9">
            <a:extLst>
              <a:ext uri="{FF2B5EF4-FFF2-40B4-BE49-F238E27FC236}">
                <a16:creationId xmlns:a16="http://schemas.microsoft.com/office/drawing/2014/main" id="{204A1A9C-02E4-4030-97D2-A2779942E8EA}"/>
              </a:ext>
            </a:extLst>
          </p:cNvPr>
          <p:cNvSpPr/>
          <p:nvPr/>
        </p:nvSpPr>
        <p:spPr>
          <a:xfrm>
            <a:off x="5283200" y="3096832"/>
            <a:ext cx="6642100" cy="1647767"/>
          </a:xfrm>
          <a:prstGeom prst="roundRect">
            <a:avLst/>
          </a:prstGeom>
          <a:solidFill>
            <a:srgbClr val="FF3300"/>
          </a:solidFill>
        </p:spPr>
        <p:style>
          <a:lnRef idx="1">
            <a:schemeClr val="accent2"/>
          </a:lnRef>
          <a:fillRef idx="2">
            <a:schemeClr val="accent2"/>
          </a:fillRef>
          <a:effectRef idx="1">
            <a:schemeClr val="accent2"/>
          </a:effectRef>
          <a:fontRef idx="minor">
            <a:schemeClr val="dk1"/>
          </a:fontRef>
        </p:style>
        <p:txBody>
          <a:bodyPr rtlCol="0" anchor="ctr"/>
          <a:lstStyle/>
          <a:p>
            <a:r>
              <a:rPr lang="en-US" sz="2800" dirty="0"/>
              <a:t>Red: Oxygen levels are </a:t>
            </a:r>
          </a:p>
          <a:p>
            <a:r>
              <a:rPr lang="en-US" sz="2800" b="1" i="1" u="sng" dirty="0"/>
              <a:t>not safe</a:t>
            </a:r>
            <a:r>
              <a:rPr lang="en-US" sz="2800" dirty="0"/>
              <a:t>. </a:t>
            </a:r>
            <a:r>
              <a:rPr lang="en-US" sz="2800" b="1" u="sng" dirty="0"/>
              <a:t>DO NOT ENTER</a:t>
            </a:r>
          </a:p>
        </p:txBody>
      </p:sp>
      <p:sp>
        <p:nvSpPr>
          <p:cNvPr id="11" name="Rectangle: Rounded Corners 10">
            <a:extLst>
              <a:ext uri="{FF2B5EF4-FFF2-40B4-BE49-F238E27FC236}">
                <a16:creationId xmlns:a16="http://schemas.microsoft.com/office/drawing/2014/main" id="{325BDCF8-267C-44A4-BC5B-F5970A64B9A5}"/>
              </a:ext>
            </a:extLst>
          </p:cNvPr>
          <p:cNvSpPr/>
          <p:nvPr/>
        </p:nvSpPr>
        <p:spPr>
          <a:xfrm>
            <a:off x="5283200" y="4796665"/>
            <a:ext cx="6642100" cy="164776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2800" dirty="0"/>
              <a:t>Yellow: System fault. Call </a:t>
            </a:r>
          </a:p>
          <a:p>
            <a:r>
              <a:rPr lang="en-US" sz="2800" dirty="0"/>
              <a:t>maintenance to investigate.</a:t>
            </a:r>
          </a:p>
        </p:txBody>
      </p:sp>
      <p:pic>
        <p:nvPicPr>
          <p:cNvPr id="4" name="Picture 3">
            <a:extLst>
              <a:ext uri="{FF2B5EF4-FFF2-40B4-BE49-F238E27FC236}">
                <a16:creationId xmlns:a16="http://schemas.microsoft.com/office/drawing/2014/main" id="{689BCBAB-C912-4982-BD0A-5E273A03996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963594" y="4806909"/>
            <a:ext cx="1770771" cy="1647767"/>
          </a:xfrm>
          <a:prstGeom prst="rect">
            <a:avLst/>
          </a:prstGeom>
        </p:spPr>
      </p:pic>
      <p:pic>
        <p:nvPicPr>
          <p:cNvPr id="1026" name="A0C83055-2690-4F3D-8BEF-B8C9AA6AEA99">
            <a:extLst>
              <a:ext uri="{FF2B5EF4-FFF2-40B4-BE49-F238E27FC236}">
                <a16:creationId xmlns:a16="http://schemas.microsoft.com/office/drawing/2014/main" id="{8D16F35F-C35F-4ECA-AF85-F2D83143E2AD}"/>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9963594" y="1511692"/>
            <a:ext cx="1770771" cy="1522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9B7A8916-5D2D-4767-9CE0-E15702838A4F">
            <a:extLst>
              <a:ext uri="{FF2B5EF4-FFF2-40B4-BE49-F238E27FC236}">
                <a16:creationId xmlns:a16="http://schemas.microsoft.com/office/drawing/2014/main" id="{564C78A4-5A60-4BA0-A3AD-3A7D3E4CA5DE}"/>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9963594" y="3129702"/>
            <a:ext cx="1770771" cy="1582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316C3358-F3F8-485B-B48F-CDA1F47D7575}"/>
              </a:ext>
            </a:extLst>
          </p:cNvPr>
          <p:cNvSpPr txBox="1"/>
          <p:nvPr/>
        </p:nvSpPr>
        <p:spPr>
          <a:xfrm>
            <a:off x="2065106" y="110262"/>
            <a:ext cx="9816957" cy="923330"/>
          </a:xfrm>
          <a:prstGeom prst="rect">
            <a:avLst/>
          </a:prstGeom>
          <a:solidFill>
            <a:schemeClr val="bg1"/>
          </a:solidFill>
        </p:spPr>
        <p:txBody>
          <a:bodyPr wrap="square" rtlCol="0">
            <a:spAutoFit/>
          </a:bodyPr>
          <a:lstStyle/>
          <a:p>
            <a:pPr algn="ctr"/>
            <a:r>
              <a:rPr lang="en-US" sz="5400" dirty="0">
                <a:ln w="0"/>
                <a:solidFill>
                  <a:schemeClr val="accent1"/>
                </a:solidFill>
                <a:effectLst>
                  <a:innerShdw blurRad="63500" dist="50800" dir="16200000">
                    <a:prstClr val="black">
                      <a:alpha val="50000"/>
                    </a:prstClr>
                  </a:innerShdw>
                </a:effectLst>
                <a:latin typeface="Arial" panose="020B0604020202020204" pitchFamily="34" charset="0"/>
                <a:cs typeface="Arial" panose="020B0604020202020204" pitchFamily="34" charset="0"/>
              </a:rPr>
              <a:t>OXYGEN WARNING LIGHTS</a:t>
            </a:r>
          </a:p>
        </p:txBody>
      </p:sp>
      <p:sp>
        <p:nvSpPr>
          <p:cNvPr id="8" name="TextBox 7">
            <a:extLst>
              <a:ext uri="{FF2B5EF4-FFF2-40B4-BE49-F238E27FC236}">
                <a16:creationId xmlns:a16="http://schemas.microsoft.com/office/drawing/2014/main" id="{85C5B2F2-EB82-4F13-A6D9-796625E2DC01}"/>
              </a:ext>
            </a:extLst>
          </p:cNvPr>
          <p:cNvSpPr txBox="1"/>
          <p:nvPr/>
        </p:nvSpPr>
        <p:spPr>
          <a:xfrm>
            <a:off x="266700" y="3729836"/>
            <a:ext cx="4825565" cy="2677656"/>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Oxygen Warning Lights are located on the outside of the room. </a:t>
            </a:r>
          </a:p>
          <a:p>
            <a:r>
              <a:rPr lang="en-US" sz="2800" dirty="0">
                <a:latin typeface="Arial" panose="020B0604020202020204" pitchFamily="34" charset="0"/>
                <a:cs typeface="Arial" panose="020B0604020202020204" pitchFamily="34" charset="0"/>
              </a:rPr>
              <a:t>This allows you to know the room is safe to enter before you enter the room.</a:t>
            </a:r>
          </a:p>
        </p:txBody>
      </p:sp>
      <p:sp>
        <p:nvSpPr>
          <p:cNvPr id="15" name="TextBox 14">
            <a:extLst>
              <a:ext uri="{FF2B5EF4-FFF2-40B4-BE49-F238E27FC236}">
                <a16:creationId xmlns:a16="http://schemas.microsoft.com/office/drawing/2014/main" id="{33DCDF05-9604-47F7-8B7D-AA94636D920D}"/>
              </a:ext>
            </a:extLst>
          </p:cNvPr>
          <p:cNvSpPr txBox="1"/>
          <p:nvPr/>
        </p:nvSpPr>
        <p:spPr>
          <a:xfrm>
            <a:off x="266700" y="1052180"/>
            <a:ext cx="4825565" cy="2677656"/>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The danger of Nitrogen gas is that, when released, it will reduce the Oxygen level in the room. We test for proper Oxygen levels in the room to ensure safety.</a:t>
            </a:r>
          </a:p>
        </p:txBody>
      </p:sp>
    </p:spTree>
    <p:extLst>
      <p:ext uri="{BB962C8B-B14F-4D97-AF65-F5344CB8AC3E}">
        <p14:creationId xmlns:p14="http://schemas.microsoft.com/office/powerpoint/2010/main" val="3213785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01C199E0-B478-40B6-B352-048F1F948060}"/>
              </a:ext>
            </a:extLst>
          </p:cNvPr>
          <p:cNvGrpSpPr/>
          <p:nvPr/>
        </p:nvGrpSpPr>
        <p:grpSpPr>
          <a:xfrm>
            <a:off x="3187497" y="311920"/>
            <a:ext cx="2153632" cy="2477125"/>
            <a:chOff x="684358" y="2902022"/>
            <a:chExt cx="3364308" cy="3364307"/>
          </a:xfrm>
          <a:solidFill>
            <a:schemeClr val="bg1">
              <a:lumMod val="95000"/>
            </a:schemeClr>
          </a:solidFill>
        </p:grpSpPr>
        <p:sp>
          <p:nvSpPr>
            <p:cNvPr id="18" name="Freeform 6">
              <a:extLst>
                <a:ext uri="{FF2B5EF4-FFF2-40B4-BE49-F238E27FC236}">
                  <a16:creationId xmlns:a16="http://schemas.microsoft.com/office/drawing/2014/main" id="{6BF02595-D2D6-4421-9DF5-952FCA48A3E0}"/>
                </a:ext>
              </a:extLst>
            </p:cNvPr>
            <p:cNvSpPr>
              <a:spLocks/>
            </p:cNvSpPr>
            <p:nvPr/>
          </p:nvSpPr>
          <p:spPr bwMode="auto">
            <a:xfrm>
              <a:off x="684358" y="290202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 name="Freeform 7">
              <a:extLst>
                <a:ext uri="{FF2B5EF4-FFF2-40B4-BE49-F238E27FC236}">
                  <a16:creationId xmlns:a16="http://schemas.microsoft.com/office/drawing/2014/main" id="{EAB57308-3663-4A19-91C1-6726A1AC689B}"/>
                </a:ext>
              </a:extLst>
            </p:cNvPr>
            <p:cNvSpPr>
              <a:spLocks/>
            </p:cNvSpPr>
            <p:nvPr/>
          </p:nvSpPr>
          <p:spPr bwMode="auto">
            <a:xfrm>
              <a:off x="1427308" y="290202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 name="Freeform 8">
              <a:extLst>
                <a:ext uri="{FF2B5EF4-FFF2-40B4-BE49-F238E27FC236}">
                  <a16:creationId xmlns:a16="http://schemas.microsoft.com/office/drawing/2014/main" id="{26EBA403-7D03-459C-8D3C-C340CFE9527C}"/>
                </a:ext>
              </a:extLst>
            </p:cNvPr>
            <p:cNvSpPr>
              <a:spLocks/>
            </p:cNvSpPr>
            <p:nvPr/>
          </p:nvSpPr>
          <p:spPr bwMode="auto">
            <a:xfrm>
              <a:off x="2169149" y="290202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 name="Freeform 9">
              <a:extLst>
                <a:ext uri="{FF2B5EF4-FFF2-40B4-BE49-F238E27FC236}">
                  <a16:creationId xmlns:a16="http://schemas.microsoft.com/office/drawing/2014/main" id="{5E14A658-3395-4519-A1F6-C8C9B2D24C12}"/>
                </a:ext>
              </a:extLst>
            </p:cNvPr>
            <p:cNvSpPr>
              <a:spLocks/>
            </p:cNvSpPr>
            <p:nvPr/>
          </p:nvSpPr>
          <p:spPr bwMode="auto">
            <a:xfrm>
              <a:off x="291186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 name="Freeform 10">
              <a:extLst>
                <a:ext uri="{FF2B5EF4-FFF2-40B4-BE49-F238E27FC236}">
                  <a16:creationId xmlns:a16="http://schemas.microsoft.com/office/drawing/2014/main" id="{F85207CE-A611-4719-A946-B130F861DD11}"/>
                </a:ext>
              </a:extLst>
            </p:cNvPr>
            <p:cNvSpPr>
              <a:spLocks/>
            </p:cNvSpPr>
            <p:nvPr/>
          </p:nvSpPr>
          <p:spPr bwMode="auto">
            <a:xfrm>
              <a:off x="365481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3" name="Freeform 11">
              <a:extLst>
                <a:ext uri="{FF2B5EF4-FFF2-40B4-BE49-F238E27FC236}">
                  <a16:creationId xmlns:a16="http://schemas.microsoft.com/office/drawing/2014/main" id="{4E6B51BA-CAA7-4D5F-BBC0-8A62885ACD70}"/>
                </a:ext>
              </a:extLst>
            </p:cNvPr>
            <p:cNvSpPr>
              <a:spLocks/>
            </p:cNvSpPr>
            <p:nvPr/>
          </p:nvSpPr>
          <p:spPr bwMode="auto">
            <a:xfrm>
              <a:off x="684358" y="364497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4" name="Freeform 12">
              <a:extLst>
                <a:ext uri="{FF2B5EF4-FFF2-40B4-BE49-F238E27FC236}">
                  <a16:creationId xmlns:a16="http://schemas.microsoft.com/office/drawing/2014/main" id="{0B4B0617-7B31-4BFA-B2ED-42FE222E2A40}"/>
                </a:ext>
              </a:extLst>
            </p:cNvPr>
            <p:cNvSpPr>
              <a:spLocks/>
            </p:cNvSpPr>
            <p:nvPr/>
          </p:nvSpPr>
          <p:spPr bwMode="auto">
            <a:xfrm>
              <a:off x="1427308" y="364497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5" name="Freeform 13">
              <a:extLst>
                <a:ext uri="{FF2B5EF4-FFF2-40B4-BE49-F238E27FC236}">
                  <a16:creationId xmlns:a16="http://schemas.microsoft.com/office/drawing/2014/main" id="{EBCFB2FC-499B-40AC-9E6E-6D67134D64AF}"/>
                </a:ext>
              </a:extLst>
            </p:cNvPr>
            <p:cNvSpPr>
              <a:spLocks/>
            </p:cNvSpPr>
            <p:nvPr/>
          </p:nvSpPr>
          <p:spPr bwMode="auto">
            <a:xfrm>
              <a:off x="2169149" y="364497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6" name="Freeform 14">
              <a:extLst>
                <a:ext uri="{FF2B5EF4-FFF2-40B4-BE49-F238E27FC236}">
                  <a16:creationId xmlns:a16="http://schemas.microsoft.com/office/drawing/2014/main" id="{FF35FCA2-C404-440B-9CC3-3B61F9FDF2A6}"/>
                </a:ext>
              </a:extLst>
            </p:cNvPr>
            <p:cNvSpPr>
              <a:spLocks/>
            </p:cNvSpPr>
            <p:nvPr/>
          </p:nvSpPr>
          <p:spPr bwMode="auto">
            <a:xfrm>
              <a:off x="291186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7" name="Freeform 15">
              <a:extLst>
                <a:ext uri="{FF2B5EF4-FFF2-40B4-BE49-F238E27FC236}">
                  <a16:creationId xmlns:a16="http://schemas.microsoft.com/office/drawing/2014/main" id="{2DB79388-C255-4364-87D5-E767E23EB6F1}"/>
                </a:ext>
              </a:extLst>
            </p:cNvPr>
            <p:cNvSpPr>
              <a:spLocks/>
            </p:cNvSpPr>
            <p:nvPr/>
          </p:nvSpPr>
          <p:spPr bwMode="auto">
            <a:xfrm>
              <a:off x="365481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8" name="Freeform 16">
              <a:extLst>
                <a:ext uri="{FF2B5EF4-FFF2-40B4-BE49-F238E27FC236}">
                  <a16:creationId xmlns:a16="http://schemas.microsoft.com/office/drawing/2014/main" id="{5EFC34FF-3CF4-4F98-BE2F-4D97A135ECCF}"/>
                </a:ext>
              </a:extLst>
            </p:cNvPr>
            <p:cNvSpPr>
              <a:spLocks/>
            </p:cNvSpPr>
            <p:nvPr/>
          </p:nvSpPr>
          <p:spPr bwMode="auto">
            <a:xfrm>
              <a:off x="684358" y="4386574"/>
              <a:ext cx="39274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9" name="Freeform 17">
              <a:extLst>
                <a:ext uri="{FF2B5EF4-FFF2-40B4-BE49-F238E27FC236}">
                  <a16:creationId xmlns:a16="http://schemas.microsoft.com/office/drawing/2014/main" id="{F181E484-86B8-4E2A-BF8C-72347F26FE8F}"/>
                </a:ext>
              </a:extLst>
            </p:cNvPr>
            <p:cNvSpPr>
              <a:spLocks/>
            </p:cNvSpPr>
            <p:nvPr/>
          </p:nvSpPr>
          <p:spPr bwMode="auto">
            <a:xfrm>
              <a:off x="1427308" y="4386574"/>
              <a:ext cx="392746" cy="394964"/>
            </a:xfrm>
            <a:custGeom>
              <a:avLst/>
              <a:gdLst>
                <a:gd name="T0" fmla="*/ 355 w 709"/>
                <a:gd name="T1" fmla="*/ 0 h 710"/>
                <a:gd name="T2" fmla="*/ 709 w 709"/>
                <a:gd name="T3" fmla="*/ 354 h 710"/>
                <a:gd name="T4" fmla="*/ 355 w 709"/>
                <a:gd name="T5" fmla="*/ 710 h 710"/>
                <a:gd name="T6" fmla="*/ 0 w 709"/>
                <a:gd name="T7" fmla="*/ 354 h 710"/>
                <a:gd name="T8" fmla="*/ 355 w 709"/>
                <a:gd name="T9" fmla="*/ 0 h 710"/>
              </a:gdLst>
              <a:ahLst/>
              <a:cxnLst>
                <a:cxn ang="0">
                  <a:pos x="T0" y="T1"/>
                </a:cxn>
                <a:cxn ang="0">
                  <a:pos x="T2" y="T3"/>
                </a:cxn>
                <a:cxn ang="0">
                  <a:pos x="T4" y="T5"/>
                </a:cxn>
                <a:cxn ang="0">
                  <a:pos x="T6" y="T7"/>
                </a:cxn>
                <a:cxn ang="0">
                  <a:pos x="T8" y="T9"/>
                </a:cxn>
              </a:cxnLst>
              <a:rect l="0" t="0" r="r" b="b"/>
              <a:pathLst>
                <a:path w="709" h="710">
                  <a:moveTo>
                    <a:pt x="355" y="0"/>
                  </a:moveTo>
                  <a:lnTo>
                    <a:pt x="709" y="354"/>
                  </a:lnTo>
                  <a:lnTo>
                    <a:pt x="355" y="710"/>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0" name="Freeform 18">
              <a:extLst>
                <a:ext uri="{FF2B5EF4-FFF2-40B4-BE49-F238E27FC236}">
                  <a16:creationId xmlns:a16="http://schemas.microsoft.com/office/drawing/2014/main" id="{6B261CED-9FFF-428B-BAF3-101E542315CC}"/>
                </a:ext>
              </a:extLst>
            </p:cNvPr>
            <p:cNvSpPr>
              <a:spLocks/>
            </p:cNvSpPr>
            <p:nvPr/>
          </p:nvSpPr>
          <p:spPr bwMode="auto">
            <a:xfrm>
              <a:off x="2169149" y="4386574"/>
              <a:ext cx="394964" cy="394964"/>
            </a:xfrm>
            <a:custGeom>
              <a:avLst/>
              <a:gdLst>
                <a:gd name="T0" fmla="*/ 356 w 710"/>
                <a:gd name="T1" fmla="*/ 0 h 710"/>
                <a:gd name="T2" fmla="*/ 710 w 710"/>
                <a:gd name="T3" fmla="*/ 354 h 710"/>
                <a:gd name="T4" fmla="*/ 356 w 710"/>
                <a:gd name="T5" fmla="*/ 710 h 710"/>
                <a:gd name="T6" fmla="*/ 0 w 710"/>
                <a:gd name="T7" fmla="*/ 354 h 710"/>
                <a:gd name="T8" fmla="*/ 356 w 710"/>
                <a:gd name="T9" fmla="*/ 0 h 710"/>
              </a:gdLst>
              <a:ahLst/>
              <a:cxnLst>
                <a:cxn ang="0">
                  <a:pos x="T0" y="T1"/>
                </a:cxn>
                <a:cxn ang="0">
                  <a:pos x="T2" y="T3"/>
                </a:cxn>
                <a:cxn ang="0">
                  <a:pos x="T4" y="T5"/>
                </a:cxn>
                <a:cxn ang="0">
                  <a:pos x="T6" y="T7"/>
                </a:cxn>
                <a:cxn ang="0">
                  <a:pos x="T8" y="T9"/>
                </a:cxn>
              </a:cxnLst>
              <a:rect l="0" t="0" r="r" b="b"/>
              <a:pathLst>
                <a:path w="710" h="710">
                  <a:moveTo>
                    <a:pt x="356" y="0"/>
                  </a:moveTo>
                  <a:lnTo>
                    <a:pt x="710" y="354"/>
                  </a:lnTo>
                  <a:lnTo>
                    <a:pt x="356" y="710"/>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1" name="Freeform 19">
              <a:extLst>
                <a:ext uri="{FF2B5EF4-FFF2-40B4-BE49-F238E27FC236}">
                  <a16:creationId xmlns:a16="http://schemas.microsoft.com/office/drawing/2014/main" id="{8A9F8B89-9AA7-43DE-B752-F3CF6E585A46}"/>
                </a:ext>
              </a:extLst>
            </p:cNvPr>
            <p:cNvSpPr>
              <a:spLocks/>
            </p:cNvSpPr>
            <p:nvPr/>
          </p:nvSpPr>
          <p:spPr bwMode="auto">
            <a:xfrm>
              <a:off x="291186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2" name="Freeform 20">
              <a:extLst>
                <a:ext uri="{FF2B5EF4-FFF2-40B4-BE49-F238E27FC236}">
                  <a16:creationId xmlns:a16="http://schemas.microsoft.com/office/drawing/2014/main" id="{FFBFB21C-1F8A-4756-B69A-E2AF44274DF4}"/>
                </a:ext>
              </a:extLst>
            </p:cNvPr>
            <p:cNvSpPr>
              <a:spLocks/>
            </p:cNvSpPr>
            <p:nvPr/>
          </p:nvSpPr>
          <p:spPr bwMode="auto">
            <a:xfrm>
              <a:off x="365481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3" name="Freeform 21">
              <a:extLst>
                <a:ext uri="{FF2B5EF4-FFF2-40B4-BE49-F238E27FC236}">
                  <a16:creationId xmlns:a16="http://schemas.microsoft.com/office/drawing/2014/main" id="{CD177495-B51B-4E67-A87D-A6B995589C76}"/>
                </a:ext>
              </a:extLst>
            </p:cNvPr>
            <p:cNvSpPr>
              <a:spLocks/>
            </p:cNvSpPr>
            <p:nvPr/>
          </p:nvSpPr>
          <p:spPr bwMode="auto">
            <a:xfrm>
              <a:off x="684358" y="5130633"/>
              <a:ext cx="39274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4" name="Freeform 22">
              <a:extLst>
                <a:ext uri="{FF2B5EF4-FFF2-40B4-BE49-F238E27FC236}">
                  <a16:creationId xmlns:a16="http://schemas.microsoft.com/office/drawing/2014/main" id="{1EDD2C49-D5FE-424D-A95E-A838A6BEDA2E}"/>
                </a:ext>
              </a:extLst>
            </p:cNvPr>
            <p:cNvSpPr>
              <a:spLocks/>
            </p:cNvSpPr>
            <p:nvPr/>
          </p:nvSpPr>
          <p:spPr bwMode="auto">
            <a:xfrm>
              <a:off x="1427308" y="5130633"/>
              <a:ext cx="392746" cy="392746"/>
            </a:xfrm>
            <a:custGeom>
              <a:avLst/>
              <a:gdLst>
                <a:gd name="T0" fmla="*/ 355 w 709"/>
                <a:gd name="T1" fmla="*/ 0 h 709"/>
                <a:gd name="T2" fmla="*/ 709 w 709"/>
                <a:gd name="T3" fmla="*/ 354 h 709"/>
                <a:gd name="T4" fmla="*/ 355 w 709"/>
                <a:gd name="T5" fmla="*/ 709 h 709"/>
                <a:gd name="T6" fmla="*/ 0 w 709"/>
                <a:gd name="T7" fmla="*/ 354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4"/>
                  </a:lnTo>
                  <a:lnTo>
                    <a:pt x="355" y="709"/>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5" name="Freeform 23">
              <a:extLst>
                <a:ext uri="{FF2B5EF4-FFF2-40B4-BE49-F238E27FC236}">
                  <a16:creationId xmlns:a16="http://schemas.microsoft.com/office/drawing/2014/main" id="{58AC29C8-09F0-4E68-A542-CF587CEB469A}"/>
                </a:ext>
              </a:extLst>
            </p:cNvPr>
            <p:cNvSpPr>
              <a:spLocks/>
            </p:cNvSpPr>
            <p:nvPr/>
          </p:nvSpPr>
          <p:spPr bwMode="auto">
            <a:xfrm>
              <a:off x="2169149" y="5130633"/>
              <a:ext cx="394964" cy="392746"/>
            </a:xfrm>
            <a:custGeom>
              <a:avLst/>
              <a:gdLst>
                <a:gd name="T0" fmla="*/ 356 w 710"/>
                <a:gd name="T1" fmla="*/ 0 h 709"/>
                <a:gd name="T2" fmla="*/ 710 w 710"/>
                <a:gd name="T3" fmla="*/ 354 h 709"/>
                <a:gd name="T4" fmla="*/ 356 w 710"/>
                <a:gd name="T5" fmla="*/ 709 h 709"/>
                <a:gd name="T6" fmla="*/ 0 w 710"/>
                <a:gd name="T7" fmla="*/ 354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4"/>
                  </a:lnTo>
                  <a:lnTo>
                    <a:pt x="356" y="709"/>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6" name="Freeform 24">
              <a:extLst>
                <a:ext uri="{FF2B5EF4-FFF2-40B4-BE49-F238E27FC236}">
                  <a16:creationId xmlns:a16="http://schemas.microsoft.com/office/drawing/2014/main" id="{7B613E9D-DDF6-4DFD-8C9D-67F90FC44221}"/>
                </a:ext>
              </a:extLst>
            </p:cNvPr>
            <p:cNvSpPr>
              <a:spLocks/>
            </p:cNvSpPr>
            <p:nvPr/>
          </p:nvSpPr>
          <p:spPr bwMode="auto">
            <a:xfrm>
              <a:off x="291186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7" name="Freeform 25">
              <a:extLst>
                <a:ext uri="{FF2B5EF4-FFF2-40B4-BE49-F238E27FC236}">
                  <a16:creationId xmlns:a16="http://schemas.microsoft.com/office/drawing/2014/main" id="{B9DA5826-3271-4E5C-89EE-8953A5F38CC9}"/>
                </a:ext>
              </a:extLst>
            </p:cNvPr>
            <p:cNvSpPr>
              <a:spLocks/>
            </p:cNvSpPr>
            <p:nvPr/>
          </p:nvSpPr>
          <p:spPr bwMode="auto">
            <a:xfrm>
              <a:off x="365481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8" name="Freeform 26">
              <a:extLst>
                <a:ext uri="{FF2B5EF4-FFF2-40B4-BE49-F238E27FC236}">
                  <a16:creationId xmlns:a16="http://schemas.microsoft.com/office/drawing/2014/main" id="{AF7E9CC7-6E00-4DF0-8364-BE98BA8D0C89}"/>
                </a:ext>
              </a:extLst>
            </p:cNvPr>
            <p:cNvSpPr>
              <a:spLocks/>
            </p:cNvSpPr>
            <p:nvPr/>
          </p:nvSpPr>
          <p:spPr bwMode="auto">
            <a:xfrm>
              <a:off x="684358" y="5873583"/>
              <a:ext cx="39274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9" name="Freeform 27">
              <a:extLst>
                <a:ext uri="{FF2B5EF4-FFF2-40B4-BE49-F238E27FC236}">
                  <a16:creationId xmlns:a16="http://schemas.microsoft.com/office/drawing/2014/main" id="{268C9B32-B3EB-4A74-A7AF-56E8CD11A426}"/>
                </a:ext>
              </a:extLst>
            </p:cNvPr>
            <p:cNvSpPr>
              <a:spLocks/>
            </p:cNvSpPr>
            <p:nvPr/>
          </p:nvSpPr>
          <p:spPr bwMode="auto">
            <a:xfrm>
              <a:off x="1427308" y="5873583"/>
              <a:ext cx="392746" cy="39274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0" name="Freeform 28">
              <a:extLst>
                <a:ext uri="{FF2B5EF4-FFF2-40B4-BE49-F238E27FC236}">
                  <a16:creationId xmlns:a16="http://schemas.microsoft.com/office/drawing/2014/main" id="{07752060-8817-45A6-A3D6-369B0CFA6FBC}"/>
                </a:ext>
              </a:extLst>
            </p:cNvPr>
            <p:cNvSpPr>
              <a:spLocks/>
            </p:cNvSpPr>
            <p:nvPr/>
          </p:nvSpPr>
          <p:spPr bwMode="auto">
            <a:xfrm>
              <a:off x="2169149" y="5873583"/>
              <a:ext cx="394964" cy="39274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1" name="Freeform 29">
              <a:extLst>
                <a:ext uri="{FF2B5EF4-FFF2-40B4-BE49-F238E27FC236}">
                  <a16:creationId xmlns:a16="http://schemas.microsoft.com/office/drawing/2014/main" id="{F75EAD12-8052-4B26-A417-A714E5685069}"/>
                </a:ext>
              </a:extLst>
            </p:cNvPr>
            <p:cNvSpPr>
              <a:spLocks/>
            </p:cNvSpPr>
            <p:nvPr/>
          </p:nvSpPr>
          <p:spPr bwMode="auto">
            <a:xfrm>
              <a:off x="291186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2" name="Freeform 30">
              <a:extLst>
                <a:ext uri="{FF2B5EF4-FFF2-40B4-BE49-F238E27FC236}">
                  <a16:creationId xmlns:a16="http://schemas.microsoft.com/office/drawing/2014/main" id="{B056D65B-DE3E-4B49-936C-0B735192FA97}"/>
                </a:ext>
              </a:extLst>
            </p:cNvPr>
            <p:cNvSpPr>
              <a:spLocks/>
            </p:cNvSpPr>
            <p:nvPr/>
          </p:nvSpPr>
          <p:spPr bwMode="auto">
            <a:xfrm>
              <a:off x="365481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sp>
        <p:nvSpPr>
          <p:cNvPr id="3" name="Rectangle 2">
            <a:extLst>
              <a:ext uri="{FF2B5EF4-FFF2-40B4-BE49-F238E27FC236}">
                <a16:creationId xmlns:a16="http://schemas.microsoft.com/office/drawing/2014/main" id="{E95A8660-48D9-4B21-A3C1-214E38E76083}"/>
              </a:ext>
            </a:extLst>
          </p:cNvPr>
          <p:cNvSpPr/>
          <p:nvPr/>
        </p:nvSpPr>
        <p:spPr>
          <a:xfrm>
            <a:off x="-6117" y="0"/>
            <a:ext cx="3041208" cy="6858000"/>
          </a:xfrm>
          <a:prstGeom prst="rect">
            <a:avLst/>
          </a:prstGeom>
          <a:solidFill>
            <a:srgbClr val="004A82">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TextBox 7">
            <a:extLst>
              <a:ext uri="{FF2B5EF4-FFF2-40B4-BE49-F238E27FC236}">
                <a16:creationId xmlns:a16="http://schemas.microsoft.com/office/drawing/2014/main" id="{3F25F171-9F1D-42F6-B4C8-73B6E30C8028}"/>
              </a:ext>
            </a:extLst>
          </p:cNvPr>
          <p:cNvSpPr txBox="1"/>
          <p:nvPr/>
        </p:nvSpPr>
        <p:spPr>
          <a:xfrm>
            <a:off x="204286" y="760381"/>
            <a:ext cx="2691313" cy="1323439"/>
          </a:xfrm>
          <a:prstGeom prst="rect">
            <a:avLst/>
          </a:prstGeom>
          <a:noFill/>
        </p:spPr>
        <p:txBody>
          <a:bodyPr wrap="square" rtlCol="0">
            <a:spAutoFit/>
          </a:bodyPr>
          <a:lstStyle/>
          <a:p>
            <a:pPr algn="ctr"/>
            <a:r>
              <a:rPr lang="en-US" sz="4000" dirty="0">
                <a:solidFill>
                  <a:schemeClr val="bg1"/>
                </a:solidFill>
                <a:latin typeface="Calibri" panose="020F0502020204030204" pitchFamily="34" charset="0"/>
              </a:rPr>
              <a:t>Who We Are</a:t>
            </a:r>
            <a:endParaRPr lang="id-ID" sz="4000" b="1" dirty="0">
              <a:solidFill>
                <a:schemeClr val="accent5"/>
              </a:solidFill>
              <a:latin typeface="Calibri" panose="020F0502020204030204" pitchFamily="34" charset="0"/>
            </a:endParaRPr>
          </a:p>
        </p:txBody>
      </p:sp>
      <p:sp>
        <p:nvSpPr>
          <p:cNvPr id="12" name="TextBox 11">
            <a:extLst>
              <a:ext uri="{FF2B5EF4-FFF2-40B4-BE49-F238E27FC236}">
                <a16:creationId xmlns:a16="http://schemas.microsoft.com/office/drawing/2014/main" id="{D7A9697C-E858-4E66-8FD3-928796BB54D6}"/>
              </a:ext>
            </a:extLst>
          </p:cNvPr>
          <p:cNvSpPr txBox="1"/>
          <p:nvPr/>
        </p:nvSpPr>
        <p:spPr>
          <a:xfrm>
            <a:off x="110240" y="2097425"/>
            <a:ext cx="2785360" cy="4093428"/>
          </a:xfrm>
          <a:prstGeom prst="rect">
            <a:avLst/>
          </a:prstGeom>
          <a:noFill/>
        </p:spPr>
        <p:txBody>
          <a:bodyPr wrap="square" rtlCol="0">
            <a:spAutoFit/>
          </a:bodyPr>
          <a:lstStyle/>
          <a:p>
            <a:pPr indent="-273050" algn="ctr">
              <a:spcBef>
                <a:spcPct val="0"/>
              </a:spcBef>
            </a:pPr>
            <a:r>
              <a:rPr lang="en-US" sz="2000" dirty="0">
                <a:solidFill>
                  <a:schemeClr val="bg1"/>
                </a:solidFill>
                <a:latin typeface="Calibri" panose="020F0502020204030204" pitchFamily="34" charset="0"/>
                <a:cs typeface="Arial" charset="0"/>
              </a:rPr>
              <a:t>USPOULTRY is the world's largest poultry organization. Membership includes producers and processors of broilers, turkeys, eggs, breeding stock, and ducks, as well as allied companies. We have member companies worldwide and 27 affiliated state associations</a:t>
            </a:r>
            <a:r>
              <a:rPr lang="en-US" sz="2000" dirty="0">
                <a:solidFill>
                  <a:schemeClr val="bg1"/>
                </a:solidFill>
                <a:latin typeface="Arial" charset="0"/>
                <a:cs typeface="Arial" charset="0"/>
              </a:rPr>
              <a:t>. </a:t>
            </a:r>
          </a:p>
        </p:txBody>
      </p:sp>
      <p:pic>
        <p:nvPicPr>
          <p:cNvPr id="43" name="Picture 4" descr="b14themabina040.jpg"/>
          <p:cNvPicPr>
            <a:picLocks noChangeAspect="1"/>
          </p:cNvPicPr>
          <p:nvPr/>
        </p:nvPicPr>
        <p:blipFill>
          <a:blip r:embed="rId2" cstate="email">
            <a:clrChange>
              <a:clrFrom>
                <a:srgbClr val="FFFFFF"/>
              </a:clrFrom>
              <a:clrTo>
                <a:srgbClr val="FFFFFF">
                  <a:alpha val="0"/>
                </a:srgbClr>
              </a:clrTo>
            </a:clrChange>
            <a:duotone>
              <a:schemeClr val="bg2">
                <a:shade val="45000"/>
                <a:satMod val="135000"/>
              </a:schemeClr>
              <a:prstClr val="white"/>
            </a:duotone>
            <a:lum contrast="40000"/>
            <a:extLst>
              <a:ext uri="{28A0092B-C50C-407E-A947-70E740481C1C}">
                <a14:useLocalDpi xmlns:a14="http://schemas.microsoft.com/office/drawing/2010/main"/>
              </a:ext>
            </a:extLst>
          </a:blip>
          <a:srcRect/>
          <a:stretch>
            <a:fillRect/>
          </a:stretch>
        </p:blipFill>
        <p:spPr bwMode="auto">
          <a:xfrm rot="5400000">
            <a:off x="6708077" y="1328206"/>
            <a:ext cx="6075148" cy="3928422"/>
          </a:xfrm>
          <a:prstGeom prst="rect">
            <a:avLst/>
          </a:prstGeom>
          <a:noFill/>
          <a:ln w="9525">
            <a:noFill/>
            <a:miter lim="800000"/>
            <a:headEnd/>
            <a:tailEnd/>
          </a:ln>
        </p:spPr>
      </p:pic>
      <p:pic>
        <p:nvPicPr>
          <p:cNvPr id="44" name="Picture 4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67800" y="3565583"/>
            <a:ext cx="5974909" cy="1086347"/>
          </a:xfrm>
          <a:prstGeom prst="rect">
            <a:avLst/>
          </a:prstGeom>
        </p:spPr>
      </p:pic>
      <p:sp>
        <p:nvSpPr>
          <p:cNvPr id="45" name="Subtitle 2">
            <a:extLst>
              <a:ext uri="{FF2B5EF4-FFF2-40B4-BE49-F238E27FC236}">
                <a16:creationId xmlns:a16="http://schemas.microsoft.com/office/drawing/2014/main" id="{4143F8A1-F6C4-44A5-82B1-3996EB007374}"/>
              </a:ext>
            </a:extLst>
          </p:cNvPr>
          <p:cNvSpPr txBox="1">
            <a:spLocks/>
          </p:cNvSpPr>
          <p:nvPr/>
        </p:nvSpPr>
        <p:spPr>
          <a:xfrm>
            <a:off x="4508336" y="4873894"/>
            <a:ext cx="2749550" cy="331788"/>
          </a:xfrm>
          <a:prstGeom prst="rect">
            <a:avLst/>
          </a:prstGeom>
        </p:spPr>
        <p:txBody>
          <a:bodyPr/>
          <a:lstStyle>
            <a:lvl1pPr marL="314325" indent="-287338" algn="l" rtl="0" eaLnBrk="0" fontAlgn="base" hangingPunct="0">
              <a:spcBef>
                <a:spcPct val="20000"/>
              </a:spcBef>
              <a:spcAft>
                <a:spcPct val="0"/>
              </a:spcAft>
              <a:buClr>
                <a:schemeClr val="accent1"/>
              </a:buClr>
              <a:buSzPct val="80000"/>
              <a:buFont typeface="Wingdings 2" panose="05020102010507070707" pitchFamily="18" charset="2"/>
              <a:buChar char=""/>
              <a:defRPr sz="2200" kern="1200">
                <a:solidFill>
                  <a:schemeClr val="tx1"/>
                </a:solidFill>
                <a:latin typeface="+mn-lt"/>
                <a:ea typeface="+mn-ea"/>
                <a:cs typeface="+mn-cs"/>
              </a:defRPr>
            </a:lvl1pPr>
            <a:lvl2pPr marL="541338" indent="-204788" algn="l" rtl="0" eaLnBrk="0" fontAlgn="base" hangingPunct="0">
              <a:spcBef>
                <a:spcPct val="20000"/>
              </a:spcBef>
              <a:spcAft>
                <a:spcPct val="0"/>
              </a:spcAft>
              <a:buClr>
                <a:schemeClr val="accent1"/>
              </a:buClr>
              <a:buSzPct val="90000"/>
              <a:buFont typeface="Wingdings 2" panose="05020102010507070707" pitchFamily="18" charset="2"/>
              <a:buChar char=""/>
              <a:defRPr sz="1900" kern="1200">
                <a:solidFill>
                  <a:schemeClr val="tx1"/>
                </a:solidFill>
                <a:latin typeface="+mn-lt"/>
                <a:ea typeface="+mn-ea"/>
                <a:cs typeface="+mn-cs"/>
              </a:defRPr>
            </a:lvl2pPr>
            <a:lvl3pPr marL="754063" indent="-190500" algn="l" rtl="0" eaLnBrk="0" fontAlgn="base" hangingPunct="0">
              <a:spcBef>
                <a:spcPct val="20000"/>
              </a:spcBef>
              <a:spcAft>
                <a:spcPct val="0"/>
              </a:spcAft>
              <a:buClr>
                <a:schemeClr val="accent2"/>
              </a:buClr>
              <a:buSzPct val="85000"/>
              <a:buFont typeface="Arial" panose="020B0604020202020204" pitchFamily="34" charset="0"/>
              <a:buChar char="○"/>
              <a:defRPr kern="1200">
                <a:solidFill>
                  <a:schemeClr val="tx1"/>
                </a:solidFill>
                <a:latin typeface="+mn-lt"/>
                <a:ea typeface="+mn-ea"/>
                <a:cs typeface="+mn-cs"/>
              </a:defRPr>
            </a:lvl3pPr>
            <a:lvl4pPr marL="958850" indent="-177800" algn="l" rtl="0" eaLnBrk="0" fontAlgn="base" hangingPunct="0">
              <a:spcBef>
                <a:spcPct val="20000"/>
              </a:spcBef>
              <a:spcAft>
                <a:spcPct val="0"/>
              </a:spcAft>
              <a:buClr>
                <a:srgbClr val="FFFFFF"/>
              </a:buClr>
              <a:buSzPct val="90000"/>
              <a:buFont typeface="Wingdings 2" panose="05020102010507070707" pitchFamily="18" charset="2"/>
              <a:buChar char=""/>
              <a:defRPr sz="1500" kern="1200">
                <a:solidFill>
                  <a:schemeClr val="tx1"/>
                </a:solidFill>
                <a:latin typeface="+mn-lt"/>
                <a:ea typeface="+mn-ea"/>
                <a:cs typeface="+mn-cs"/>
              </a:defRPr>
            </a:lvl4pPr>
            <a:lvl5pPr marL="1117600" indent="-136525" algn="l" rtl="0" eaLnBrk="0" fontAlgn="base" hangingPunct="0">
              <a:spcBef>
                <a:spcPct val="20000"/>
              </a:spcBef>
              <a:spcAft>
                <a:spcPct val="0"/>
              </a:spcAft>
              <a:buClr>
                <a:srgbClr val="000000"/>
              </a:buClr>
              <a:buSzPct val="100000"/>
              <a:buFont typeface="Arial" panose="020B0604020202020204" pitchFamily="34" charset="0"/>
              <a:buChar char="-"/>
              <a:defRPr sz="1500" kern="1200">
                <a:solidFill>
                  <a:schemeClr val="tx1"/>
                </a:solidFill>
                <a:latin typeface="+mn-lt"/>
                <a:ea typeface="+mn-ea"/>
                <a:cs typeface="+mn-cs"/>
              </a:defRPr>
            </a:lvl5pPr>
            <a:lvl6pPr marL="1275588" indent="-137160" algn="l" rtl="0" eaLnBrk="1" latinLnBrk="0" hangingPunct="1">
              <a:spcBef>
                <a:spcPct val="20000"/>
              </a:spcBef>
              <a:buClr>
                <a:schemeClr val="accent5"/>
              </a:buClr>
              <a:buFont typeface="Arial"/>
              <a:buChar char="-"/>
              <a:defRPr kumimoji="0" sz="1500" kern="1200" baseline="0">
                <a:solidFill>
                  <a:schemeClr val="tx1"/>
                </a:solidFill>
                <a:latin typeface="+mn-lt"/>
                <a:ea typeface="+mn-ea"/>
                <a:cs typeface="+mn-cs"/>
              </a:defRPr>
            </a:lvl6pPr>
            <a:lvl7pPr marL="1440180" indent="-137160" algn="l" rtl="0" eaLnBrk="1" latinLnBrk="0" hangingPunct="1">
              <a:spcBef>
                <a:spcPct val="20000"/>
              </a:spcBef>
              <a:buClr>
                <a:schemeClr val="accent6"/>
              </a:buClr>
              <a:buSzPct val="100000"/>
              <a:buFont typeface="Arial"/>
              <a:buChar char="•"/>
              <a:defRPr kumimoji="0" sz="1350" kern="1200" baseline="0">
                <a:solidFill>
                  <a:schemeClr val="tx1"/>
                </a:solidFill>
                <a:latin typeface="+mn-lt"/>
                <a:ea typeface="+mn-ea"/>
                <a:cs typeface="+mn-cs"/>
              </a:defRPr>
            </a:lvl7pPr>
            <a:lvl8pPr marL="1604772" indent="-137160" algn="l" rtl="0" eaLnBrk="1" latinLnBrk="0" hangingPunct="1">
              <a:spcBef>
                <a:spcPct val="20000"/>
              </a:spcBef>
              <a:buClr>
                <a:schemeClr val="accent6"/>
              </a:buClr>
              <a:buFont typeface="Arial"/>
              <a:buChar char="▪"/>
              <a:defRPr kumimoji="0" sz="1200" kern="1200">
                <a:solidFill>
                  <a:schemeClr val="tx1"/>
                </a:solidFill>
                <a:latin typeface="+mn-lt"/>
                <a:ea typeface="+mn-ea"/>
                <a:cs typeface="+mn-cs"/>
              </a:defRPr>
            </a:lvl8pPr>
            <a:lvl9pPr marL="1748790" indent="-137160" algn="l" rtl="0" eaLnBrk="1" latinLnBrk="0" hangingPunct="1">
              <a:spcBef>
                <a:spcPct val="20000"/>
              </a:spcBef>
              <a:buClr>
                <a:schemeClr val="accent6"/>
              </a:buClr>
              <a:buFont typeface="Arial"/>
              <a:buChar char="•"/>
              <a:defRPr kumimoji="0" sz="1200" kern="1200">
                <a:solidFill>
                  <a:schemeClr val="tx1"/>
                </a:solidFill>
                <a:latin typeface="+mn-lt"/>
                <a:ea typeface="+mn-ea"/>
                <a:cs typeface="+mn-cs"/>
              </a:defRPr>
            </a:lvl9pPr>
          </a:lstStyle>
          <a:p>
            <a:pPr algn="ctr" eaLnBrk="1" hangingPunct="1">
              <a:spcBef>
                <a:spcPct val="0"/>
              </a:spcBef>
            </a:pPr>
            <a:r>
              <a:rPr lang="en-US" altLang="en-US" b="1"/>
              <a:t>The All-Feather Association</a:t>
            </a:r>
            <a:endParaRPr lang="en-US" altLang="en-US" b="1" dirty="0"/>
          </a:p>
        </p:txBody>
      </p:sp>
    </p:spTree>
    <p:extLst>
      <p:ext uri="{BB962C8B-B14F-4D97-AF65-F5344CB8AC3E}">
        <p14:creationId xmlns:p14="http://schemas.microsoft.com/office/powerpoint/2010/main" val="1127645483"/>
      </p:ext>
    </p:extLst>
  </p:cSld>
  <p:clrMapOvr>
    <a:masterClrMapping/>
  </p:clrMapOvr>
  <p:transition spd="slow" advClick="0"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anim calcmode="lin" valueType="num">
                                      <p:cBhvr>
                                        <p:cTn id="8" dur="750" fill="hold"/>
                                        <p:tgtEl>
                                          <p:spTgt spid="8"/>
                                        </p:tgtEl>
                                        <p:attrNameLst>
                                          <p:attrName>ppt_x</p:attrName>
                                        </p:attrNameLst>
                                      </p:cBhvr>
                                      <p:tavLst>
                                        <p:tav tm="0">
                                          <p:val>
                                            <p:strVal val="#ppt_x"/>
                                          </p:val>
                                        </p:tav>
                                        <p:tav tm="100000">
                                          <p:val>
                                            <p:strVal val="#ppt_x"/>
                                          </p:val>
                                        </p:tav>
                                      </p:tavLst>
                                    </p:anim>
                                    <p:anim calcmode="lin" valueType="num">
                                      <p:cBhvr>
                                        <p:cTn id="9" dur="7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9E9BB9E-1422-7D8E-546A-655DF2741595}"/>
              </a:ext>
            </a:extLst>
          </p:cNvPr>
          <p:cNvSpPr>
            <a:spLocks noGrp="1"/>
          </p:cNvSpPr>
          <p:nvPr>
            <p:ph type="sldNum" sz="quarter" idx="11"/>
          </p:nvPr>
        </p:nvSpPr>
        <p:spPr/>
        <p:txBody>
          <a:bodyPr/>
          <a:lstStyle/>
          <a:p>
            <a:fld id="{8699F50C-BE38-4BD0-BA84-9B090E1F2B9B}" type="slidenum">
              <a:rPr lang="en-US" noProof="0" smtClean="0"/>
              <a:t>20</a:t>
            </a:fld>
            <a:endParaRPr lang="en-US" noProof="0" dirty="0"/>
          </a:p>
        </p:txBody>
      </p:sp>
      <p:sp>
        <p:nvSpPr>
          <p:cNvPr id="4" name="TextBox 3">
            <a:extLst>
              <a:ext uri="{FF2B5EF4-FFF2-40B4-BE49-F238E27FC236}">
                <a16:creationId xmlns:a16="http://schemas.microsoft.com/office/drawing/2014/main" id="{DCB6B34F-E191-DFE2-8E49-E259A6B8EBB0}"/>
              </a:ext>
            </a:extLst>
          </p:cNvPr>
          <p:cNvSpPr txBox="1"/>
          <p:nvPr/>
        </p:nvSpPr>
        <p:spPr>
          <a:xfrm>
            <a:off x="228601" y="1066801"/>
            <a:ext cx="11532704" cy="4708981"/>
          </a:xfrm>
          <a:prstGeom prst="rect">
            <a:avLst/>
          </a:prstGeom>
          <a:solidFill>
            <a:schemeClr val="bg1"/>
          </a:solidFill>
        </p:spPr>
        <p:txBody>
          <a:bodyPr wrap="square">
            <a:spAutoFit/>
          </a:bodyPr>
          <a:lstStyle/>
          <a:p>
            <a:r>
              <a:rPr lang="en-US" sz="2000" b="1" dirty="0">
                <a:latin typeface="Arial" panose="020B0604020202020204" pitchFamily="34" charset="0"/>
                <a:cs typeface="Arial" panose="020B0604020202020204" pitchFamily="34" charset="0"/>
              </a:rPr>
              <a:t>Emergency Preparedness and Response identified needs:</a:t>
            </a:r>
          </a:p>
          <a:p>
            <a:r>
              <a:rPr lang="en-US" sz="2000" dirty="0">
                <a:latin typeface="Arial" panose="020B0604020202020204" pitchFamily="34" charset="0"/>
                <a:cs typeface="Arial" panose="020B0604020202020204" pitchFamily="34" charset="0"/>
              </a:rPr>
              <a:t>Identify needs relating to emergency management principles of prevention, protection, preparedness, response, and recovery.</a:t>
            </a: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•Develop resources on creating emergency response plans</a:t>
            </a:r>
          </a:p>
          <a:p>
            <a:r>
              <a:rPr lang="en-US" sz="2000" dirty="0">
                <a:latin typeface="Arial" panose="020B0604020202020204" pitchFamily="34" charset="0"/>
                <a:cs typeface="Arial" panose="020B0604020202020204" pitchFamily="34" charset="0"/>
              </a:rPr>
              <a:t> and procedures with Local EMS.</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•Create resources and train on performing emergency exercises </a:t>
            </a:r>
          </a:p>
          <a:p>
            <a:r>
              <a:rPr lang="en-US" sz="2000" dirty="0">
                <a:latin typeface="Arial" panose="020B0604020202020204" pitchFamily="34" charset="0"/>
                <a:cs typeface="Arial" panose="020B0604020202020204" pitchFamily="34" charset="0"/>
              </a:rPr>
              <a:t>for various scenarios (Table-top exercises).</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•Outline specified training requirements (OSHA, DHS, etc.).</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•Develop resources for emergency aid needs so the industry can</a:t>
            </a:r>
          </a:p>
          <a:p>
            <a:r>
              <a:rPr lang="en-US" sz="2000" dirty="0">
                <a:latin typeface="Arial" panose="020B0604020202020204" pitchFamily="34" charset="0"/>
                <a:cs typeface="Arial" panose="020B0604020202020204" pitchFamily="34" charset="0"/>
              </a:rPr>
              <a:t>ensure availability of supplies and equipment.</a:t>
            </a:r>
          </a:p>
        </p:txBody>
      </p:sp>
      <p:pic>
        <p:nvPicPr>
          <p:cNvPr id="5" name="Picture 4">
            <a:extLst>
              <a:ext uri="{FF2B5EF4-FFF2-40B4-BE49-F238E27FC236}">
                <a16:creationId xmlns:a16="http://schemas.microsoft.com/office/drawing/2014/main" id="{6578D968-3BE4-ADB8-741D-278541076FB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17100" y="2716819"/>
            <a:ext cx="4095050" cy="3074380"/>
          </a:xfrm>
          <a:prstGeom prst="rect">
            <a:avLst/>
          </a:prstGeom>
        </p:spPr>
      </p:pic>
      <p:sp>
        <p:nvSpPr>
          <p:cNvPr id="3" name="TextBox 2">
            <a:extLst>
              <a:ext uri="{FF2B5EF4-FFF2-40B4-BE49-F238E27FC236}">
                <a16:creationId xmlns:a16="http://schemas.microsoft.com/office/drawing/2014/main" id="{A3C94D4B-9ECD-91E0-27A2-094D943A078A}"/>
              </a:ext>
            </a:extLst>
          </p:cNvPr>
          <p:cNvSpPr txBox="1"/>
          <p:nvPr/>
        </p:nvSpPr>
        <p:spPr>
          <a:xfrm>
            <a:off x="228601" y="0"/>
            <a:ext cx="7345680" cy="954107"/>
          </a:xfrm>
          <a:prstGeom prst="rect">
            <a:avLst/>
          </a:prstGeom>
          <a:noFill/>
        </p:spPr>
        <p:txBody>
          <a:bodyPr wrap="square">
            <a:spAutoFit/>
          </a:bodyPr>
          <a:lstStyle/>
          <a:p>
            <a:r>
              <a:rPr lang="en-US" sz="2800" dirty="0">
                <a:latin typeface="Arial" panose="020B0604020202020204" pitchFamily="34" charset="0"/>
                <a:cs typeface="Arial" panose="020B0604020202020204" pitchFamily="34" charset="0"/>
              </a:rPr>
              <a:t>Accident Prevention and Response for Cryogenic Chemicals</a:t>
            </a:r>
          </a:p>
        </p:txBody>
      </p:sp>
    </p:spTree>
    <p:extLst>
      <p:ext uri="{BB962C8B-B14F-4D97-AF65-F5344CB8AC3E}">
        <p14:creationId xmlns:p14="http://schemas.microsoft.com/office/powerpoint/2010/main" val="40257320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BFB9649-B82C-036A-3B3C-42A8A811C576}"/>
              </a:ext>
            </a:extLst>
          </p:cNvPr>
          <p:cNvPicPr>
            <a:picLocks noChangeAspect="1"/>
          </p:cNvPicPr>
          <p:nvPr/>
        </p:nvPicPr>
        <p:blipFill>
          <a:blip r:embed="rId2"/>
          <a:stretch>
            <a:fillRect/>
          </a:stretch>
        </p:blipFill>
        <p:spPr>
          <a:xfrm>
            <a:off x="63329" y="1395731"/>
            <a:ext cx="3137071" cy="4377489"/>
          </a:xfrm>
          <a:prstGeom prst="rect">
            <a:avLst/>
          </a:prstGeom>
        </p:spPr>
      </p:pic>
      <p:sp>
        <p:nvSpPr>
          <p:cNvPr id="3" name="TextBox 2">
            <a:extLst>
              <a:ext uri="{FF2B5EF4-FFF2-40B4-BE49-F238E27FC236}">
                <a16:creationId xmlns:a16="http://schemas.microsoft.com/office/drawing/2014/main" id="{87EFEA00-4FEE-F42A-CB16-71D4C3C50CF2}"/>
              </a:ext>
            </a:extLst>
          </p:cNvPr>
          <p:cNvSpPr txBox="1"/>
          <p:nvPr/>
        </p:nvSpPr>
        <p:spPr>
          <a:xfrm>
            <a:off x="533400" y="152400"/>
            <a:ext cx="9220200" cy="461665"/>
          </a:xfrm>
          <a:prstGeom prst="rect">
            <a:avLst/>
          </a:prstGeom>
          <a:solidFill>
            <a:schemeClr val="bg1"/>
          </a:solidFill>
        </p:spPr>
        <p:txBody>
          <a:bodyPr wrap="square">
            <a:spAutoFit/>
          </a:bodyPr>
          <a:lstStyle/>
          <a:p>
            <a:r>
              <a:rPr lang="en-US" sz="2400" b="0" i="0" dirty="0">
                <a:solidFill>
                  <a:srgbClr val="1B1B1B"/>
                </a:solidFill>
                <a:effectLst/>
                <a:latin typeface="+mn-lt"/>
              </a:rPr>
              <a:t>Coordinate Emergency </a:t>
            </a:r>
            <a:r>
              <a:rPr lang="en-US" sz="2400" dirty="0">
                <a:solidFill>
                  <a:srgbClr val="1B1B1B"/>
                </a:solidFill>
                <a:latin typeface="+mn-lt"/>
              </a:rPr>
              <a:t>P</a:t>
            </a:r>
            <a:r>
              <a:rPr lang="en-US" sz="2400" b="0" i="0" dirty="0">
                <a:solidFill>
                  <a:srgbClr val="1B1B1B"/>
                </a:solidFill>
                <a:effectLst/>
                <a:latin typeface="+mn-lt"/>
              </a:rPr>
              <a:t>lanning with Public </a:t>
            </a:r>
            <a:r>
              <a:rPr lang="en-US" sz="2400" dirty="0">
                <a:solidFill>
                  <a:srgbClr val="1B1B1B"/>
                </a:solidFill>
                <a:latin typeface="+mn-lt"/>
              </a:rPr>
              <a:t>E</a:t>
            </a:r>
            <a:r>
              <a:rPr lang="en-US" sz="2400" b="0" i="0" dirty="0">
                <a:solidFill>
                  <a:srgbClr val="1B1B1B"/>
                </a:solidFill>
                <a:effectLst/>
                <a:latin typeface="+mn-lt"/>
              </a:rPr>
              <a:t>mergency Officials </a:t>
            </a:r>
            <a:endParaRPr lang="en-US" sz="2400" dirty="0"/>
          </a:p>
        </p:txBody>
      </p:sp>
      <p:pic>
        <p:nvPicPr>
          <p:cNvPr id="5" name="Picture 4">
            <a:extLst>
              <a:ext uri="{FF2B5EF4-FFF2-40B4-BE49-F238E27FC236}">
                <a16:creationId xmlns:a16="http://schemas.microsoft.com/office/drawing/2014/main" id="{A2954692-798F-9485-B788-5B3AAEF63A57}"/>
              </a:ext>
            </a:extLst>
          </p:cNvPr>
          <p:cNvPicPr>
            <a:picLocks noChangeAspect="1"/>
          </p:cNvPicPr>
          <p:nvPr/>
        </p:nvPicPr>
        <p:blipFill>
          <a:blip r:embed="rId3"/>
          <a:stretch>
            <a:fillRect/>
          </a:stretch>
        </p:blipFill>
        <p:spPr>
          <a:xfrm>
            <a:off x="3352800" y="2824549"/>
            <a:ext cx="8686800" cy="3952101"/>
          </a:xfrm>
          <a:prstGeom prst="rect">
            <a:avLst/>
          </a:prstGeom>
        </p:spPr>
      </p:pic>
      <p:sp>
        <p:nvSpPr>
          <p:cNvPr id="6" name="TextBox 5">
            <a:extLst>
              <a:ext uri="{FF2B5EF4-FFF2-40B4-BE49-F238E27FC236}">
                <a16:creationId xmlns:a16="http://schemas.microsoft.com/office/drawing/2014/main" id="{D1F80A0B-8E43-F680-2335-17D4775D394E}"/>
              </a:ext>
            </a:extLst>
          </p:cNvPr>
          <p:cNvSpPr txBox="1"/>
          <p:nvPr/>
        </p:nvSpPr>
        <p:spPr>
          <a:xfrm>
            <a:off x="3352800" y="688255"/>
            <a:ext cx="8534400" cy="2154436"/>
          </a:xfrm>
          <a:prstGeom prst="rect">
            <a:avLst/>
          </a:prstGeom>
          <a:solidFill>
            <a:schemeClr val="tx2"/>
          </a:solidFill>
        </p:spPr>
        <p:txBody>
          <a:bodyPr wrap="square">
            <a:spAutoFit/>
          </a:bodyPr>
          <a:lstStyle/>
          <a:p>
            <a:pPr algn="l"/>
            <a:endParaRPr lang="en-US" sz="2000" b="0" i="0" u="none" strike="noStrike" baseline="0" dirty="0">
              <a:solidFill>
                <a:srgbClr val="000000"/>
              </a:solidFill>
              <a:latin typeface="+mn-lt"/>
            </a:endParaRPr>
          </a:p>
          <a:p>
            <a:r>
              <a:rPr lang="en-US" sz="2000" b="0" i="0" u="none" strike="noStrike" baseline="0" dirty="0">
                <a:solidFill>
                  <a:srgbClr val="000000"/>
                </a:solidFill>
                <a:latin typeface="+mn-lt"/>
              </a:rPr>
              <a:t> </a:t>
            </a:r>
            <a:r>
              <a:rPr lang="en-US" sz="2400" b="0" i="0" u="none" strike="noStrike" baseline="0" dirty="0">
                <a:solidFill>
                  <a:srgbClr val="000000"/>
                </a:solidFill>
                <a:latin typeface="+mn-lt"/>
              </a:rPr>
              <a:t>The P3 Development Process </a:t>
            </a:r>
          </a:p>
          <a:p>
            <a:r>
              <a:rPr lang="en-US" sz="1800" b="0" i="0" u="none" strike="noStrike" baseline="0" dirty="0">
                <a:solidFill>
                  <a:srgbClr val="000000"/>
                </a:solidFill>
                <a:latin typeface="+mn-lt"/>
              </a:rPr>
              <a:t>A P3 for emergency management is any informal or formal cooperative arrangement between two or more organizations of private industry and the public sector for their mutual benefit. It is designed to ensure jurisdictions' life safety, economic security, and resilience. The guide provides a simple process to create or refine P3s. </a:t>
            </a:r>
            <a:endParaRPr lang="en-US" dirty="0">
              <a:latin typeface="+mn-lt"/>
            </a:endParaRPr>
          </a:p>
        </p:txBody>
      </p:sp>
    </p:spTree>
    <p:extLst>
      <p:ext uri="{BB962C8B-B14F-4D97-AF65-F5344CB8AC3E}">
        <p14:creationId xmlns:p14="http://schemas.microsoft.com/office/powerpoint/2010/main" val="42382990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28F046-F064-3836-3EAA-367B1906C9EA}"/>
              </a:ext>
            </a:extLst>
          </p:cNvPr>
          <p:cNvSpPr txBox="1"/>
          <p:nvPr/>
        </p:nvSpPr>
        <p:spPr>
          <a:xfrm>
            <a:off x="304800" y="1228397"/>
            <a:ext cx="10439400" cy="4401205"/>
          </a:xfrm>
          <a:prstGeom prst="rect">
            <a:avLst/>
          </a:prstGeom>
          <a:noFill/>
        </p:spPr>
        <p:txBody>
          <a:bodyPr wrap="square">
            <a:spAutoFit/>
          </a:bodyPr>
          <a:lstStyle/>
          <a:p>
            <a:pPr algn="l"/>
            <a:endParaRPr lang="en-US" sz="2000" b="0" i="0" u="none" strike="noStrike" baseline="0" dirty="0">
              <a:solidFill>
                <a:srgbClr val="000000"/>
              </a:solidFill>
              <a:latin typeface="+mn-lt"/>
            </a:endParaRPr>
          </a:p>
          <a:p>
            <a:r>
              <a:rPr lang="en-US" sz="2000" b="0" i="0" u="none" strike="noStrike" baseline="0" dirty="0">
                <a:solidFill>
                  <a:srgbClr val="000000"/>
                </a:solidFill>
                <a:latin typeface="+mn-lt"/>
              </a:rPr>
              <a:t> </a:t>
            </a:r>
            <a:r>
              <a:rPr lang="en-US" sz="2000" b="1" i="0" u="sng" strike="noStrike" baseline="0" dirty="0">
                <a:solidFill>
                  <a:srgbClr val="000000"/>
                </a:solidFill>
                <a:latin typeface="+mn-lt"/>
              </a:rPr>
              <a:t>Include Local Advocates and Service Provider </a:t>
            </a:r>
          </a:p>
          <a:p>
            <a:endParaRPr lang="en-US" sz="2000" b="1" i="0" u="sng" strike="noStrike" baseline="0" dirty="0">
              <a:solidFill>
                <a:srgbClr val="000000"/>
              </a:solidFill>
              <a:latin typeface="+mn-lt"/>
            </a:endParaRPr>
          </a:p>
          <a:p>
            <a:r>
              <a:rPr lang="en-US" sz="2000" b="0" i="0" u="none" strike="noStrike" baseline="0" dirty="0">
                <a:solidFill>
                  <a:srgbClr val="000000"/>
                </a:solidFill>
                <a:latin typeface="+mn-lt"/>
              </a:rPr>
              <a:t>Local advocates and service providers for vulnerable and disadvantaged communities are in a good position to advise what is needed for mitigating risks pre-disaster and for advising what is needed post-disaster. Include: </a:t>
            </a:r>
          </a:p>
          <a:p>
            <a:endParaRPr lang="en-US" sz="2000" b="0" i="0" u="none" strike="noStrike" baseline="0" dirty="0">
              <a:solidFill>
                <a:srgbClr val="000000"/>
              </a:solidFill>
              <a:latin typeface="+mn-lt"/>
            </a:endParaRPr>
          </a:p>
          <a:p>
            <a:pPr marL="342900" indent="-342900">
              <a:buFont typeface="Arial" panose="020B0604020202020204" pitchFamily="34" charset="0"/>
              <a:buChar char="•"/>
            </a:pPr>
            <a:r>
              <a:rPr lang="en-US" sz="2000" b="0" i="0" u="none" strike="noStrike" baseline="0" dirty="0">
                <a:solidFill>
                  <a:srgbClr val="000000"/>
                </a:solidFill>
                <a:latin typeface="+mn-lt"/>
              </a:rPr>
              <a:t>State and federal benefit providers and employers</a:t>
            </a:r>
          </a:p>
          <a:p>
            <a:pPr marL="342900" indent="-342900">
              <a:buFont typeface="Arial" panose="020B0604020202020204" pitchFamily="34" charset="0"/>
              <a:buChar char="•"/>
            </a:pPr>
            <a:r>
              <a:rPr lang="en-US" sz="2000" b="0" i="0" u="none" strike="noStrike" baseline="0" dirty="0">
                <a:solidFill>
                  <a:srgbClr val="000000"/>
                </a:solidFill>
                <a:latin typeface="+mn-lt"/>
              </a:rPr>
              <a:t>Agencies that support housing benefits</a:t>
            </a:r>
          </a:p>
          <a:p>
            <a:pPr marL="342900" indent="-342900">
              <a:buFont typeface="Arial" panose="020B0604020202020204" pitchFamily="34" charset="0"/>
              <a:buChar char="•"/>
            </a:pPr>
            <a:r>
              <a:rPr lang="en-US" sz="2000" b="0" i="0" u="none" strike="noStrike" baseline="0" dirty="0">
                <a:solidFill>
                  <a:srgbClr val="000000"/>
                </a:solidFill>
                <a:latin typeface="+mn-lt"/>
              </a:rPr>
              <a:t>Providers of any form of special or mass transportation or special transport providers</a:t>
            </a:r>
          </a:p>
          <a:p>
            <a:pPr marL="342900" indent="-342900">
              <a:buFont typeface="Arial" panose="020B0604020202020204" pitchFamily="34" charset="0"/>
              <a:buChar char="•"/>
            </a:pPr>
            <a:r>
              <a:rPr lang="en-US" sz="2000" b="0" i="0" u="none" strike="noStrike" baseline="0" dirty="0">
                <a:solidFill>
                  <a:srgbClr val="000000"/>
                </a:solidFill>
                <a:latin typeface="+mn-lt"/>
              </a:rPr>
              <a:t>Healthcare providers to include specialized care providers</a:t>
            </a:r>
          </a:p>
          <a:p>
            <a:pPr marL="342900" indent="-342900">
              <a:buFont typeface="Arial" panose="020B0604020202020204" pitchFamily="34" charset="0"/>
              <a:buChar char="•"/>
            </a:pPr>
            <a:r>
              <a:rPr lang="en-US" sz="2000" b="0" i="0" u="none" strike="noStrike" baseline="0" dirty="0">
                <a:solidFill>
                  <a:srgbClr val="000000"/>
                </a:solidFill>
                <a:latin typeface="+mn-lt"/>
              </a:rPr>
              <a:t>Providers of community lifelines with special emphasis on local providers lower-cost goods and services</a:t>
            </a:r>
          </a:p>
          <a:p>
            <a:pPr marL="342900" indent="-342900">
              <a:buFont typeface="Arial" panose="020B0604020202020204" pitchFamily="34" charset="0"/>
              <a:buChar char="•"/>
            </a:pPr>
            <a:r>
              <a:rPr lang="en-US" sz="2000" b="0" i="0" u="none" strike="noStrike" baseline="0" dirty="0">
                <a:solidFill>
                  <a:srgbClr val="000000"/>
                </a:solidFill>
                <a:latin typeface="+mn-lt"/>
              </a:rPr>
              <a:t>Local non-governmental organizations (NGO) and faith-based organizations</a:t>
            </a:r>
          </a:p>
        </p:txBody>
      </p:sp>
      <p:sp>
        <p:nvSpPr>
          <p:cNvPr id="5" name="TextBox 4">
            <a:extLst>
              <a:ext uri="{FF2B5EF4-FFF2-40B4-BE49-F238E27FC236}">
                <a16:creationId xmlns:a16="http://schemas.microsoft.com/office/drawing/2014/main" id="{AB40B615-B17B-C2DC-AC13-DCC4537CD04E}"/>
              </a:ext>
            </a:extLst>
          </p:cNvPr>
          <p:cNvSpPr txBox="1"/>
          <p:nvPr/>
        </p:nvSpPr>
        <p:spPr>
          <a:xfrm>
            <a:off x="152400" y="990600"/>
            <a:ext cx="8077200" cy="461665"/>
          </a:xfrm>
          <a:prstGeom prst="rect">
            <a:avLst/>
          </a:prstGeom>
          <a:noFill/>
        </p:spPr>
        <p:txBody>
          <a:bodyPr wrap="square">
            <a:spAutoFit/>
          </a:bodyPr>
          <a:lstStyle/>
          <a:p>
            <a:r>
              <a:rPr kumimoji="0" lang="en-US" sz="2400" b="0" i="0" u="none" strike="noStrike" kern="1200" cap="none" spc="0" normalizeH="0" baseline="0" noProof="0" dirty="0">
                <a:ln>
                  <a:noFill/>
                </a:ln>
                <a:solidFill>
                  <a:srgbClr val="000000"/>
                </a:solidFill>
                <a:effectLst/>
                <a:uLnTx/>
                <a:uFillTx/>
                <a:latin typeface="+mn-lt"/>
                <a:ea typeface="+mn-ea"/>
                <a:cs typeface="+mn-cs"/>
              </a:rPr>
              <a:t>The P3 Development Process </a:t>
            </a:r>
            <a:endParaRPr lang="en-US" sz="2400" dirty="0">
              <a:latin typeface="+mn-lt"/>
            </a:endParaRPr>
          </a:p>
        </p:txBody>
      </p:sp>
      <p:sp>
        <p:nvSpPr>
          <p:cNvPr id="2" name="TextBox 1">
            <a:extLst>
              <a:ext uri="{FF2B5EF4-FFF2-40B4-BE49-F238E27FC236}">
                <a16:creationId xmlns:a16="http://schemas.microsoft.com/office/drawing/2014/main" id="{24EB4282-AD20-CDAE-E976-1504FBA15746}"/>
              </a:ext>
            </a:extLst>
          </p:cNvPr>
          <p:cNvSpPr txBox="1"/>
          <p:nvPr/>
        </p:nvSpPr>
        <p:spPr>
          <a:xfrm>
            <a:off x="152400" y="76200"/>
            <a:ext cx="9220200" cy="461665"/>
          </a:xfrm>
          <a:prstGeom prst="rect">
            <a:avLst/>
          </a:prstGeom>
          <a:solidFill>
            <a:schemeClr val="bg1"/>
          </a:solidFill>
        </p:spPr>
        <p:txBody>
          <a:bodyPr wrap="square">
            <a:spAutoFit/>
          </a:bodyPr>
          <a:lstStyle/>
          <a:p>
            <a:r>
              <a:rPr lang="en-US" sz="2400" b="0" i="0" dirty="0">
                <a:solidFill>
                  <a:srgbClr val="1B1B1B"/>
                </a:solidFill>
                <a:effectLst/>
                <a:latin typeface="+mn-lt"/>
              </a:rPr>
              <a:t>Coordinate Emergency </a:t>
            </a:r>
            <a:r>
              <a:rPr lang="en-US" sz="2400" dirty="0">
                <a:solidFill>
                  <a:srgbClr val="1B1B1B"/>
                </a:solidFill>
                <a:latin typeface="+mn-lt"/>
              </a:rPr>
              <a:t>P</a:t>
            </a:r>
            <a:r>
              <a:rPr lang="en-US" sz="2400" b="0" i="0" dirty="0">
                <a:solidFill>
                  <a:srgbClr val="1B1B1B"/>
                </a:solidFill>
                <a:effectLst/>
                <a:latin typeface="+mn-lt"/>
              </a:rPr>
              <a:t>lanning with Public </a:t>
            </a:r>
            <a:r>
              <a:rPr lang="en-US" sz="2400" dirty="0">
                <a:solidFill>
                  <a:srgbClr val="1B1B1B"/>
                </a:solidFill>
                <a:latin typeface="+mn-lt"/>
              </a:rPr>
              <a:t>E</a:t>
            </a:r>
            <a:r>
              <a:rPr lang="en-US" sz="2400" b="0" i="0" dirty="0">
                <a:solidFill>
                  <a:srgbClr val="1B1B1B"/>
                </a:solidFill>
                <a:effectLst/>
                <a:latin typeface="+mn-lt"/>
              </a:rPr>
              <a:t>mergency Officials </a:t>
            </a:r>
            <a:endParaRPr lang="en-US" sz="2400" dirty="0"/>
          </a:p>
        </p:txBody>
      </p:sp>
    </p:spTree>
    <p:extLst>
      <p:ext uri="{BB962C8B-B14F-4D97-AF65-F5344CB8AC3E}">
        <p14:creationId xmlns:p14="http://schemas.microsoft.com/office/powerpoint/2010/main" val="34435578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C1C7F16-E209-9104-E622-EFF954CCD066}"/>
              </a:ext>
            </a:extLst>
          </p:cNvPr>
          <p:cNvSpPr txBox="1"/>
          <p:nvPr/>
        </p:nvSpPr>
        <p:spPr>
          <a:xfrm>
            <a:off x="457200" y="914401"/>
            <a:ext cx="6781800" cy="4524315"/>
          </a:xfrm>
          <a:prstGeom prst="rect">
            <a:avLst/>
          </a:prstGeom>
          <a:noFill/>
        </p:spPr>
        <p:txBody>
          <a:bodyPr wrap="square">
            <a:spAutoFit/>
          </a:bodyPr>
          <a:lstStyle/>
          <a:p>
            <a:pPr algn="l"/>
            <a:r>
              <a:rPr lang="en-US" b="1" i="0" dirty="0">
                <a:solidFill>
                  <a:srgbClr val="004A97"/>
                </a:solidFill>
                <a:effectLst/>
                <a:latin typeface="+mn-lt"/>
              </a:rPr>
              <a:t>NFPA 3000, Standard for an Active Shooter / Hostile Event Response (ASHER) Program</a:t>
            </a:r>
          </a:p>
          <a:p>
            <a:pPr algn="l"/>
            <a:endParaRPr lang="en-US" b="0" i="0" dirty="0">
              <a:solidFill>
                <a:srgbClr val="004A97"/>
              </a:solidFill>
              <a:effectLst/>
              <a:latin typeface="+mn-lt"/>
            </a:endParaRPr>
          </a:p>
          <a:p>
            <a:pPr algn="l"/>
            <a:r>
              <a:rPr lang="en-US" b="0" i="0" dirty="0">
                <a:solidFill>
                  <a:srgbClr val="666666"/>
                </a:solidFill>
                <a:effectLst/>
                <a:latin typeface="+mn-lt"/>
              </a:rPr>
              <a:t>The ASHER Program is a standard developed by the NFPA in response to the growing number of active shooter events throughout the United States. This standard is not only essential but also comprehensive, as it addresses the many and varied aspects of the process, including:</a:t>
            </a:r>
          </a:p>
          <a:p>
            <a:pPr algn="l"/>
            <a:endParaRPr lang="en-US" b="0" i="0" dirty="0">
              <a:solidFill>
                <a:srgbClr val="666666"/>
              </a:solidFill>
              <a:effectLst/>
              <a:latin typeface="+mn-lt"/>
            </a:endParaRPr>
          </a:p>
          <a:p>
            <a:pPr algn="l"/>
            <a:r>
              <a:rPr lang="en-US" b="0" i="0" dirty="0">
                <a:solidFill>
                  <a:srgbClr val="666666"/>
                </a:solidFill>
                <a:effectLst/>
                <a:latin typeface="+mn-lt"/>
              </a:rPr>
              <a:t>     * identifying hazards,</a:t>
            </a:r>
          </a:p>
          <a:p>
            <a:pPr algn="l"/>
            <a:r>
              <a:rPr lang="en-US" b="0" i="0" dirty="0">
                <a:solidFill>
                  <a:srgbClr val="666666"/>
                </a:solidFill>
                <a:effectLst/>
                <a:latin typeface="+mn-lt"/>
              </a:rPr>
              <a:t>     * assessing vulnerability,</a:t>
            </a:r>
          </a:p>
          <a:p>
            <a:pPr algn="l"/>
            <a:r>
              <a:rPr lang="en-US" b="0" i="0" dirty="0">
                <a:solidFill>
                  <a:srgbClr val="666666"/>
                </a:solidFill>
                <a:effectLst/>
                <a:latin typeface="+mn-lt"/>
              </a:rPr>
              <a:t>     * planning,</a:t>
            </a:r>
          </a:p>
          <a:p>
            <a:pPr algn="l"/>
            <a:r>
              <a:rPr lang="en-US" b="0" i="0" dirty="0">
                <a:solidFill>
                  <a:srgbClr val="666666"/>
                </a:solidFill>
                <a:effectLst/>
                <a:latin typeface="+mn-lt"/>
              </a:rPr>
              <a:t>     * resource management,</a:t>
            </a:r>
          </a:p>
          <a:p>
            <a:pPr algn="l"/>
            <a:r>
              <a:rPr lang="en-US" b="0" i="0" dirty="0">
                <a:solidFill>
                  <a:srgbClr val="666666"/>
                </a:solidFill>
                <a:effectLst/>
                <a:latin typeface="+mn-lt"/>
              </a:rPr>
              <a:t>     * incident management at a command level,</a:t>
            </a:r>
          </a:p>
          <a:p>
            <a:pPr algn="l"/>
            <a:r>
              <a:rPr lang="en-US" b="0" i="0" dirty="0">
                <a:solidFill>
                  <a:srgbClr val="666666"/>
                </a:solidFill>
                <a:effectLst/>
                <a:latin typeface="+mn-lt"/>
              </a:rPr>
              <a:t>     * competencies for first responders, and</a:t>
            </a:r>
          </a:p>
          <a:p>
            <a:pPr algn="l"/>
            <a:r>
              <a:rPr lang="en-US" b="0" i="0" dirty="0">
                <a:solidFill>
                  <a:srgbClr val="666666"/>
                </a:solidFill>
                <a:effectLst/>
                <a:latin typeface="+mn-lt"/>
              </a:rPr>
              <a:t>     * recovery.</a:t>
            </a:r>
          </a:p>
        </p:txBody>
      </p:sp>
      <p:sp>
        <p:nvSpPr>
          <p:cNvPr id="5" name="TextBox 4">
            <a:extLst>
              <a:ext uri="{FF2B5EF4-FFF2-40B4-BE49-F238E27FC236}">
                <a16:creationId xmlns:a16="http://schemas.microsoft.com/office/drawing/2014/main" id="{81B3D6E8-E8A1-ACEF-9BCB-515B2CAA6360}"/>
              </a:ext>
            </a:extLst>
          </p:cNvPr>
          <p:cNvSpPr txBox="1"/>
          <p:nvPr/>
        </p:nvSpPr>
        <p:spPr>
          <a:xfrm>
            <a:off x="533400" y="152400"/>
            <a:ext cx="9220200" cy="461665"/>
          </a:xfrm>
          <a:prstGeom prst="rect">
            <a:avLst/>
          </a:prstGeom>
          <a:solidFill>
            <a:schemeClr val="bg1"/>
          </a:solidFill>
        </p:spPr>
        <p:txBody>
          <a:bodyPr wrap="square">
            <a:spAutoFit/>
          </a:bodyPr>
          <a:lstStyle/>
          <a:p>
            <a:r>
              <a:rPr lang="en-US" sz="2400" b="0" i="0" dirty="0">
                <a:solidFill>
                  <a:srgbClr val="1B1B1B"/>
                </a:solidFill>
                <a:effectLst/>
                <a:latin typeface="+mn-lt"/>
              </a:rPr>
              <a:t>Coordinate Emergency </a:t>
            </a:r>
            <a:r>
              <a:rPr lang="en-US" sz="2400" dirty="0">
                <a:solidFill>
                  <a:srgbClr val="1B1B1B"/>
                </a:solidFill>
                <a:latin typeface="+mn-lt"/>
              </a:rPr>
              <a:t>P</a:t>
            </a:r>
            <a:r>
              <a:rPr lang="en-US" sz="2400" b="0" i="0" dirty="0">
                <a:solidFill>
                  <a:srgbClr val="1B1B1B"/>
                </a:solidFill>
                <a:effectLst/>
                <a:latin typeface="+mn-lt"/>
              </a:rPr>
              <a:t>lanning with Public </a:t>
            </a:r>
            <a:r>
              <a:rPr lang="en-US" sz="2400" dirty="0">
                <a:solidFill>
                  <a:srgbClr val="1B1B1B"/>
                </a:solidFill>
                <a:latin typeface="+mn-lt"/>
              </a:rPr>
              <a:t>E</a:t>
            </a:r>
            <a:r>
              <a:rPr lang="en-US" sz="2400" b="0" i="0" dirty="0">
                <a:solidFill>
                  <a:srgbClr val="1B1B1B"/>
                </a:solidFill>
                <a:effectLst/>
                <a:latin typeface="+mn-lt"/>
              </a:rPr>
              <a:t>mergency Officials </a:t>
            </a:r>
            <a:endParaRPr lang="en-US" sz="2400" dirty="0"/>
          </a:p>
        </p:txBody>
      </p:sp>
      <p:pic>
        <p:nvPicPr>
          <p:cNvPr id="6" name="Picture 5">
            <a:extLst>
              <a:ext uri="{FF2B5EF4-FFF2-40B4-BE49-F238E27FC236}">
                <a16:creationId xmlns:a16="http://schemas.microsoft.com/office/drawing/2014/main" id="{C8CDD76B-F5C0-D532-3C9E-99C9268CEA93}"/>
              </a:ext>
            </a:extLst>
          </p:cNvPr>
          <p:cNvPicPr>
            <a:picLocks noChangeAspect="1"/>
          </p:cNvPicPr>
          <p:nvPr/>
        </p:nvPicPr>
        <p:blipFill>
          <a:blip r:embed="rId2"/>
          <a:stretch>
            <a:fillRect/>
          </a:stretch>
        </p:blipFill>
        <p:spPr>
          <a:xfrm>
            <a:off x="7394322" y="762000"/>
            <a:ext cx="4357650" cy="5638800"/>
          </a:xfrm>
          <a:prstGeom prst="rect">
            <a:avLst/>
          </a:prstGeom>
        </p:spPr>
      </p:pic>
    </p:spTree>
    <p:extLst>
      <p:ext uri="{BB962C8B-B14F-4D97-AF65-F5344CB8AC3E}">
        <p14:creationId xmlns:p14="http://schemas.microsoft.com/office/powerpoint/2010/main" val="18123891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630351F-8E94-B3ED-62B0-0D4946AEE308}"/>
              </a:ext>
            </a:extLst>
          </p:cNvPr>
          <p:cNvSpPr txBox="1"/>
          <p:nvPr/>
        </p:nvSpPr>
        <p:spPr>
          <a:xfrm>
            <a:off x="152400" y="762000"/>
            <a:ext cx="5638800" cy="5632311"/>
          </a:xfrm>
          <a:prstGeom prst="rect">
            <a:avLst/>
          </a:prstGeom>
          <a:noFill/>
        </p:spPr>
        <p:txBody>
          <a:bodyPr wrap="square">
            <a:spAutoFit/>
          </a:bodyPr>
          <a:lstStyle/>
          <a:p>
            <a:pPr algn="l"/>
            <a:r>
              <a:rPr lang="en-US" b="0" i="0" dirty="0">
                <a:effectLst/>
                <a:latin typeface="+mn-lt"/>
              </a:rPr>
              <a:t>An ASHER </a:t>
            </a:r>
            <a:r>
              <a:rPr lang="en-US" dirty="0">
                <a:latin typeface="+mn-lt"/>
              </a:rPr>
              <a:t>p</a:t>
            </a:r>
            <a:r>
              <a:rPr lang="en-US" b="0" i="0" dirty="0">
                <a:effectLst/>
                <a:latin typeface="+mn-lt"/>
              </a:rPr>
              <a:t>rogram details how fire departments and EMS agencies can aid in preparing, responding, mitigating, and recovering from a situation involving a mass shooting or other mass casualty incident. </a:t>
            </a:r>
          </a:p>
          <a:p>
            <a:pPr algn="l"/>
            <a:endParaRPr lang="en-US" dirty="0">
              <a:latin typeface="+mn-lt"/>
            </a:endParaRPr>
          </a:p>
          <a:p>
            <a:pPr algn="l"/>
            <a:r>
              <a:rPr lang="en-US" b="0" i="0" dirty="0">
                <a:effectLst/>
                <a:latin typeface="+mn-lt"/>
              </a:rPr>
              <a:t>The ASHER program uses established systems and practices such as the National Incident Management System (NIMS) and the </a:t>
            </a:r>
            <a:r>
              <a:rPr lang="en-US" b="0" i="0" u="none" strike="noStrike" dirty="0">
                <a:effectLst/>
                <a:latin typeface="+mn-lt"/>
                <a:hlinkClick r:id="rId2">
                  <a:extLst>
                    <a:ext uri="{A12FA001-AC4F-418D-AE19-62706E023703}">
                      <ahyp:hlinkClr xmlns:ahyp="http://schemas.microsoft.com/office/drawing/2018/hyperlinkcolor" val="tx"/>
                    </a:ext>
                  </a:extLst>
                </a:hlinkClick>
              </a:rPr>
              <a:t>Incident Command System (ICS)</a:t>
            </a:r>
            <a:r>
              <a:rPr lang="en-US" b="0" i="0" dirty="0">
                <a:effectLst/>
                <a:latin typeface="+mn-lt"/>
              </a:rPr>
              <a:t>, including Unified Command.</a:t>
            </a:r>
          </a:p>
          <a:p>
            <a:pPr algn="l"/>
            <a:endParaRPr lang="en-US" b="0" i="0" dirty="0">
              <a:effectLst/>
              <a:latin typeface="+mn-lt"/>
            </a:endParaRPr>
          </a:p>
          <a:p>
            <a:pPr algn="l"/>
            <a:endParaRPr lang="en-US" b="0" i="0" dirty="0">
              <a:effectLst/>
              <a:latin typeface="+mn-lt"/>
            </a:endParaRPr>
          </a:p>
          <a:p>
            <a:pPr algn="l"/>
            <a:endParaRPr lang="en-US" dirty="0">
              <a:latin typeface="+mn-lt"/>
            </a:endParaRPr>
          </a:p>
          <a:p>
            <a:pPr algn="l"/>
            <a:r>
              <a:rPr lang="en-US" b="0" i="0" dirty="0">
                <a:effectLst/>
                <a:latin typeface="+mn-lt"/>
              </a:rPr>
              <a:t> NFPA 3000 allows individuals outside of fire and EMS to know and understand how those first responders will operate at the scene of an active shooting. This document also opens lines of communication before, during, and after events and outlines roles and responsibilities. The result is less likelihood of duplication of effort in chaotic environments.</a:t>
            </a:r>
          </a:p>
        </p:txBody>
      </p:sp>
      <p:sp>
        <p:nvSpPr>
          <p:cNvPr id="6" name="TextBox 5">
            <a:extLst>
              <a:ext uri="{FF2B5EF4-FFF2-40B4-BE49-F238E27FC236}">
                <a16:creationId xmlns:a16="http://schemas.microsoft.com/office/drawing/2014/main" id="{23C1896D-994F-01B7-354D-3926E004086F}"/>
              </a:ext>
            </a:extLst>
          </p:cNvPr>
          <p:cNvSpPr txBox="1"/>
          <p:nvPr/>
        </p:nvSpPr>
        <p:spPr>
          <a:xfrm>
            <a:off x="533400" y="152400"/>
            <a:ext cx="9220200" cy="461665"/>
          </a:xfrm>
          <a:prstGeom prst="rect">
            <a:avLst/>
          </a:prstGeom>
          <a:noFill/>
        </p:spPr>
        <p:txBody>
          <a:bodyPr wrap="square">
            <a:spAutoFit/>
          </a:bodyPr>
          <a:lstStyle/>
          <a:p>
            <a:r>
              <a:rPr lang="en-US" sz="2400" b="0" i="0" dirty="0">
                <a:solidFill>
                  <a:srgbClr val="1B1B1B"/>
                </a:solidFill>
                <a:effectLst/>
                <a:latin typeface="+mn-lt"/>
              </a:rPr>
              <a:t>Coordinate Emergency </a:t>
            </a:r>
            <a:r>
              <a:rPr lang="en-US" sz="2400" dirty="0">
                <a:solidFill>
                  <a:srgbClr val="1B1B1B"/>
                </a:solidFill>
                <a:latin typeface="+mn-lt"/>
              </a:rPr>
              <a:t>P</a:t>
            </a:r>
            <a:r>
              <a:rPr lang="en-US" sz="2400" b="0" i="0" dirty="0">
                <a:solidFill>
                  <a:srgbClr val="1B1B1B"/>
                </a:solidFill>
                <a:effectLst/>
                <a:latin typeface="+mn-lt"/>
              </a:rPr>
              <a:t>lanning with Public </a:t>
            </a:r>
            <a:r>
              <a:rPr lang="en-US" sz="2400" dirty="0">
                <a:solidFill>
                  <a:srgbClr val="1B1B1B"/>
                </a:solidFill>
                <a:latin typeface="+mn-lt"/>
              </a:rPr>
              <a:t>E</a:t>
            </a:r>
            <a:r>
              <a:rPr lang="en-US" sz="2400" b="0" i="0" dirty="0">
                <a:solidFill>
                  <a:srgbClr val="1B1B1B"/>
                </a:solidFill>
                <a:effectLst/>
                <a:latin typeface="+mn-lt"/>
              </a:rPr>
              <a:t>mergency Officials </a:t>
            </a:r>
            <a:endParaRPr lang="en-US" sz="2400" dirty="0"/>
          </a:p>
        </p:txBody>
      </p:sp>
      <p:pic>
        <p:nvPicPr>
          <p:cNvPr id="7" name="Picture 6">
            <a:extLst>
              <a:ext uri="{FF2B5EF4-FFF2-40B4-BE49-F238E27FC236}">
                <a16:creationId xmlns:a16="http://schemas.microsoft.com/office/drawing/2014/main" id="{98ED8CBF-D5A6-6A4D-10AE-0D2D8986E955}"/>
              </a:ext>
            </a:extLst>
          </p:cNvPr>
          <p:cNvPicPr>
            <a:picLocks noChangeAspect="1"/>
          </p:cNvPicPr>
          <p:nvPr/>
        </p:nvPicPr>
        <p:blipFill>
          <a:blip r:embed="rId3"/>
          <a:stretch>
            <a:fillRect/>
          </a:stretch>
        </p:blipFill>
        <p:spPr>
          <a:xfrm>
            <a:off x="5943600" y="762001"/>
            <a:ext cx="6096000" cy="5632310"/>
          </a:xfrm>
          <a:prstGeom prst="rect">
            <a:avLst/>
          </a:prstGeom>
        </p:spPr>
      </p:pic>
    </p:spTree>
    <p:extLst>
      <p:ext uri="{BB962C8B-B14F-4D97-AF65-F5344CB8AC3E}">
        <p14:creationId xmlns:p14="http://schemas.microsoft.com/office/powerpoint/2010/main" val="35272287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2">
            <a:extLst>
              <a:ext uri="{FF2B5EF4-FFF2-40B4-BE49-F238E27FC236}">
                <a16:creationId xmlns:a16="http://schemas.microsoft.com/office/drawing/2014/main" id="{81A705CB-09D7-4DE4-B830-173EBD756C85}"/>
              </a:ext>
            </a:extLst>
          </p:cNvPr>
          <p:cNvSpPr txBox="1">
            <a:spLocks noChangeArrowheads="1"/>
          </p:cNvSpPr>
          <p:nvPr/>
        </p:nvSpPr>
        <p:spPr bwMode="auto">
          <a:xfrm>
            <a:off x="7063482" y="1905000"/>
            <a:ext cx="4899917"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u="sng" dirty="0">
                <a:cs typeface="Arial" panose="020B0604020202020204" pitchFamily="34" charset="0"/>
              </a:rPr>
              <a:t>Process Hazard Analysis (PHA) </a:t>
            </a:r>
            <a:r>
              <a:rPr lang="en-US" altLang="en-US" sz="2400" dirty="0">
                <a:cs typeface="Arial" panose="020B0604020202020204" pitchFamily="34" charset="0"/>
              </a:rPr>
              <a:t>– The method for identifying and evaluating process hazards and the controls needed to reduce those hazards. This analysis is audited every five years and any findings or recommendations must be addressed in a timely fashion. Those corrections must be discussed with any employees that may be affected. </a:t>
            </a:r>
          </a:p>
          <a:p>
            <a:pPr eaLnBrk="1" hangingPunct="1">
              <a:buFontTx/>
              <a:buAutoNum type="arabicPeriod"/>
            </a:pPr>
            <a:endParaRPr lang="en-US" altLang="en-US" sz="2400" dirty="0">
              <a:cs typeface="Arial" panose="020B0604020202020204" pitchFamily="34" charset="0"/>
            </a:endParaRPr>
          </a:p>
          <a:p>
            <a:pPr eaLnBrk="1" hangingPunct="1"/>
            <a:endParaRPr lang="en-US" altLang="en-US" sz="2400" dirty="0">
              <a:cs typeface="Arial" panose="020B0604020202020204" pitchFamily="34" charset="0"/>
            </a:endParaRPr>
          </a:p>
        </p:txBody>
      </p:sp>
      <p:pic>
        <p:nvPicPr>
          <p:cNvPr id="25604" name="Picture 4">
            <a:extLst>
              <a:ext uri="{FF2B5EF4-FFF2-40B4-BE49-F238E27FC236}">
                <a16:creationId xmlns:a16="http://schemas.microsoft.com/office/drawing/2014/main" id="{FE774DBB-8D05-450B-935A-AEDAC7A2C49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75690" y="192212"/>
            <a:ext cx="6528834" cy="6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1107D42-C0B4-462B-BE94-45BA5F609485}"/>
              </a:ext>
            </a:extLst>
          </p:cNvPr>
          <p:cNvSpPr>
            <a:spLocks noGrp="1"/>
          </p:cNvSpPr>
          <p:nvPr>
            <p:ph type="sldNum" sz="quarter" idx="11"/>
          </p:nvPr>
        </p:nvSpPr>
        <p:spPr/>
        <p:txBody>
          <a:bodyPr/>
          <a:lstStyle/>
          <a:p>
            <a:fld id="{8699F50C-BE38-4BD0-BA84-9B090E1F2B9B}" type="slidenum">
              <a:rPr lang="en-US" noProof="0" smtClean="0"/>
              <a:t>26</a:t>
            </a:fld>
            <a:endParaRPr lang="en-US" noProof="0" dirty="0"/>
          </a:p>
        </p:txBody>
      </p:sp>
      <p:sp>
        <p:nvSpPr>
          <p:cNvPr id="2" name="TextBox 1">
            <a:extLst>
              <a:ext uri="{FF2B5EF4-FFF2-40B4-BE49-F238E27FC236}">
                <a16:creationId xmlns:a16="http://schemas.microsoft.com/office/drawing/2014/main" id="{1FA62CC6-78F0-4E07-8210-FE60299269FA}"/>
              </a:ext>
            </a:extLst>
          </p:cNvPr>
          <p:cNvSpPr txBox="1"/>
          <p:nvPr/>
        </p:nvSpPr>
        <p:spPr>
          <a:xfrm>
            <a:off x="3561338" y="3133139"/>
            <a:ext cx="5803555" cy="523220"/>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Thank you for all your support!</a:t>
            </a:r>
          </a:p>
        </p:txBody>
      </p:sp>
      <p:sp>
        <p:nvSpPr>
          <p:cNvPr id="5" name="TextBox 4">
            <a:extLst>
              <a:ext uri="{FF2B5EF4-FFF2-40B4-BE49-F238E27FC236}">
                <a16:creationId xmlns:a16="http://schemas.microsoft.com/office/drawing/2014/main" id="{68B2AF8E-DDD0-447D-8664-62CDCAAD559E}"/>
              </a:ext>
            </a:extLst>
          </p:cNvPr>
          <p:cNvSpPr txBox="1"/>
          <p:nvPr/>
        </p:nvSpPr>
        <p:spPr>
          <a:xfrm>
            <a:off x="3694922" y="1623527"/>
            <a:ext cx="4434094" cy="830997"/>
          </a:xfrm>
          <a:prstGeom prst="rect">
            <a:avLst/>
          </a:prstGeom>
          <a:noFill/>
        </p:spPr>
        <p:txBody>
          <a:bodyPr wrap="square" rtlCol="0">
            <a:spAutoFit/>
          </a:bodyPr>
          <a:lstStyle/>
          <a:p>
            <a:pPr algn="ctr"/>
            <a:r>
              <a:rPr lang="en-US" sz="4800" dirty="0">
                <a:latin typeface="Arial" panose="020B0604020202020204" pitchFamily="34" charset="0"/>
                <a:cs typeface="Arial" panose="020B0604020202020204" pitchFamily="34" charset="0"/>
              </a:rPr>
              <a:t>QUESTIONS ?</a:t>
            </a:r>
          </a:p>
        </p:txBody>
      </p:sp>
      <p:sp>
        <p:nvSpPr>
          <p:cNvPr id="6" name="TextBox 5">
            <a:extLst>
              <a:ext uri="{FF2B5EF4-FFF2-40B4-BE49-F238E27FC236}">
                <a16:creationId xmlns:a16="http://schemas.microsoft.com/office/drawing/2014/main" id="{5F25C2DB-1E7F-4A73-9192-BE99F0FF5FB1}"/>
              </a:ext>
            </a:extLst>
          </p:cNvPr>
          <p:cNvSpPr txBox="1"/>
          <p:nvPr/>
        </p:nvSpPr>
        <p:spPr>
          <a:xfrm>
            <a:off x="4256812" y="4144993"/>
            <a:ext cx="3872204" cy="2308324"/>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Matt Spencer, CSP, SHRM-CP</a:t>
            </a:r>
          </a:p>
          <a:p>
            <a:pPr algn="ctr"/>
            <a:r>
              <a:rPr lang="en-US" sz="2400" dirty="0">
                <a:latin typeface="Arial" panose="020B0604020202020204" pitchFamily="34" charset="0"/>
                <a:cs typeface="Arial" panose="020B0604020202020204" pitchFamily="34" charset="0"/>
              </a:rPr>
              <a:t>U.S. Poultry &amp; Egg Association</a:t>
            </a:r>
          </a:p>
          <a:p>
            <a:pPr algn="ctr"/>
            <a:r>
              <a:rPr lang="en-US" sz="2400" dirty="0">
                <a:latin typeface="Arial" panose="020B0604020202020204" pitchFamily="34" charset="0"/>
                <a:cs typeface="Arial" panose="020B0604020202020204" pitchFamily="34" charset="0"/>
                <a:hlinkClick r:id="rId2"/>
              </a:rPr>
              <a:t>mspencer@uspoultry.org</a:t>
            </a:r>
            <a:endParaRPr lang="en-US" sz="2400"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678-514-1982</a:t>
            </a:r>
          </a:p>
        </p:txBody>
      </p:sp>
    </p:spTree>
    <p:extLst>
      <p:ext uri="{BB962C8B-B14F-4D97-AF65-F5344CB8AC3E}">
        <p14:creationId xmlns:p14="http://schemas.microsoft.com/office/powerpoint/2010/main" val="168014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2013E9F-EB34-44ED-99CD-4EAC11E9C165}"/>
              </a:ext>
            </a:extLst>
          </p:cNvPr>
          <p:cNvSpPr txBox="1"/>
          <p:nvPr/>
        </p:nvSpPr>
        <p:spPr>
          <a:xfrm>
            <a:off x="228600" y="397878"/>
            <a:ext cx="10938164" cy="584775"/>
          </a:xfrm>
          <a:prstGeom prst="rect">
            <a:avLst/>
          </a:prstGeom>
          <a:noFill/>
        </p:spPr>
        <p:txBody>
          <a:bodyPr wrap="square">
            <a:spAutoFit/>
          </a:bodyPr>
          <a:lstStyle/>
          <a:p>
            <a:r>
              <a:rPr lang="en-US" altLang="en-US" sz="3200" b="1" dirty="0"/>
              <a:t>Accident Prevention and Response for Cryogenic Chemicals</a:t>
            </a:r>
            <a:endParaRPr lang="en-US" sz="3200" dirty="0"/>
          </a:p>
        </p:txBody>
      </p:sp>
      <p:sp>
        <p:nvSpPr>
          <p:cNvPr id="5" name="TextBox 4">
            <a:extLst>
              <a:ext uri="{FF2B5EF4-FFF2-40B4-BE49-F238E27FC236}">
                <a16:creationId xmlns:a16="http://schemas.microsoft.com/office/drawing/2014/main" id="{F605596C-0E95-4AD3-AA3C-4577752ED55A}"/>
              </a:ext>
            </a:extLst>
          </p:cNvPr>
          <p:cNvSpPr txBox="1"/>
          <p:nvPr/>
        </p:nvSpPr>
        <p:spPr>
          <a:xfrm>
            <a:off x="228600" y="1305818"/>
            <a:ext cx="10515600" cy="3970318"/>
          </a:xfrm>
          <a:prstGeom prst="rect">
            <a:avLst/>
          </a:prstGeom>
          <a:noFill/>
        </p:spPr>
        <p:txBody>
          <a:bodyPr wrap="square" rtlCol="0">
            <a:spAutoFit/>
          </a:bodyPr>
          <a:lstStyle/>
          <a:p>
            <a:r>
              <a:rPr lang="en-US" sz="2800" dirty="0"/>
              <a:t>Overview – </a:t>
            </a:r>
          </a:p>
          <a:p>
            <a:endParaRPr lang="en-US" sz="2800" dirty="0"/>
          </a:p>
          <a:p>
            <a:pPr marL="285750" indent="-285750">
              <a:buFont typeface="Arial" panose="020B0604020202020204" pitchFamily="34" charset="0"/>
              <a:buChar char="•"/>
            </a:pPr>
            <a:r>
              <a:rPr lang="en-US" sz="2800" dirty="0"/>
              <a:t>Brief Overview of Foundation Foods Tragedy and the Investigation and Findings.</a:t>
            </a:r>
          </a:p>
          <a:p>
            <a:endParaRPr lang="en-US" sz="2800" dirty="0"/>
          </a:p>
          <a:p>
            <a:pPr marL="285750" indent="-285750">
              <a:buFont typeface="Arial" panose="020B0604020202020204" pitchFamily="34" charset="0"/>
              <a:buChar char="•"/>
            </a:pPr>
            <a:r>
              <a:rPr lang="en-US" sz="2800" dirty="0"/>
              <a:t>Development of Draft Cryogenic Toolkit.</a:t>
            </a:r>
          </a:p>
          <a:p>
            <a:endParaRPr lang="en-US" sz="2800" dirty="0"/>
          </a:p>
          <a:p>
            <a:pPr marL="285750" indent="-285750">
              <a:buFont typeface="Arial" panose="020B0604020202020204" pitchFamily="34" charset="0"/>
              <a:buChar char="•"/>
            </a:pPr>
            <a:r>
              <a:rPr lang="en-US" sz="2800" dirty="0"/>
              <a:t>Q/A and Collaboration Discussions.</a:t>
            </a:r>
          </a:p>
          <a:p>
            <a:pPr marL="285750" indent="-285750">
              <a:buFont typeface="Arial" panose="020B0604020202020204" pitchFamily="34" charset="0"/>
              <a:buChar char="•"/>
            </a:pPr>
            <a:endParaRPr lang="en-US" sz="2800" dirty="0"/>
          </a:p>
        </p:txBody>
      </p:sp>
    </p:spTree>
    <p:extLst>
      <p:ext uri="{BB962C8B-B14F-4D97-AF65-F5344CB8AC3E}">
        <p14:creationId xmlns:p14="http://schemas.microsoft.com/office/powerpoint/2010/main" val="60829365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E4840D-7D59-39DD-12D3-E44FBC5444D6}"/>
              </a:ext>
            </a:extLst>
          </p:cNvPr>
          <p:cNvSpPr>
            <a:spLocks noGrp="1"/>
          </p:cNvSpPr>
          <p:nvPr>
            <p:ph type="sldNum" sz="quarter" idx="11"/>
          </p:nvPr>
        </p:nvSpPr>
        <p:spPr/>
        <p:txBody>
          <a:bodyPr/>
          <a:lstStyle/>
          <a:p>
            <a:fld id="{8699F50C-BE38-4BD0-BA84-9B090E1F2B9B}" type="slidenum">
              <a:rPr lang="en-US" noProof="0" smtClean="0"/>
              <a:t>4</a:t>
            </a:fld>
            <a:endParaRPr lang="en-US" noProof="0" dirty="0"/>
          </a:p>
        </p:txBody>
      </p:sp>
      <p:pic>
        <p:nvPicPr>
          <p:cNvPr id="5" name="Picture 4">
            <a:extLst>
              <a:ext uri="{FF2B5EF4-FFF2-40B4-BE49-F238E27FC236}">
                <a16:creationId xmlns:a16="http://schemas.microsoft.com/office/drawing/2014/main" id="{08C357BF-E71C-E3B5-A0B6-7B3B41388AB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35361"/>
            <a:ext cx="10324436" cy="5756119"/>
          </a:xfrm>
          <a:prstGeom prst="rect">
            <a:avLst/>
          </a:prstGeom>
        </p:spPr>
      </p:pic>
      <p:sp>
        <p:nvSpPr>
          <p:cNvPr id="6" name="TextBox 5">
            <a:extLst>
              <a:ext uri="{FF2B5EF4-FFF2-40B4-BE49-F238E27FC236}">
                <a16:creationId xmlns:a16="http://schemas.microsoft.com/office/drawing/2014/main" id="{F5534D78-A31A-43B5-8623-E79B3E1D7142}"/>
              </a:ext>
            </a:extLst>
          </p:cNvPr>
          <p:cNvSpPr txBox="1"/>
          <p:nvPr/>
        </p:nvSpPr>
        <p:spPr>
          <a:xfrm>
            <a:off x="202436" y="6002407"/>
            <a:ext cx="11524051" cy="707886"/>
          </a:xfrm>
          <a:prstGeom prst="rect">
            <a:avLst/>
          </a:prstGeom>
          <a:noFill/>
        </p:spPr>
        <p:txBody>
          <a:bodyPr wrap="square">
            <a:spAutoFit/>
          </a:bodyPr>
          <a:lstStyle/>
          <a:p>
            <a:r>
              <a:rPr lang="en-US" sz="2000" dirty="0">
                <a:latin typeface="Arial" panose="020B0604020202020204" pitchFamily="34" charset="0"/>
                <a:cs typeface="Arial" panose="020B0604020202020204" pitchFamily="34" charset="0"/>
              </a:rPr>
              <a:t>January 28, 2021, Gainesville, Georgia, six people were killed by asphyxiation and twelve were injured when a liquid nitrogen leak occurred inside a poultry processing plant.</a:t>
            </a:r>
          </a:p>
        </p:txBody>
      </p:sp>
    </p:spTree>
    <p:extLst>
      <p:ext uri="{BB962C8B-B14F-4D97-AF65-F5344CB8AC3E}">
        <p14:creationId xmlns:p14="http://schemas.microsoft.com/office/powerpoint/2010/main" val="3253580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AEB66EA-659C-9A03-CA5B-45278FD932DD}"/>
              </a:ext>
            </a:extLst>
          </p:cNvPr>
          <p:cNvSpPr>
            <a:spLocks noGrp="1"/>
          </p:cNvSpPr>
          <p:nvPr>
            <p:ph type="sldNum" sz="quarter" idx="11"/>
          </p:nvPr>
        </p:nvSpPr>
        <p:spPr/>
        <p:txBody>
          <a:bodyPr/>
          <a:lstStyle/>
          <a:p>
            <a:fld id="{8699F50C-BE38-4BD0-BA84-9B090E1F2B9B}" type="slidenum">
              <a:rPr lang="en-US" noProof="0" smtClean="0"/>
              <a:t>5</a:t>
            </a:fld>
            <a:endParaRPr lang="en-US" noProof="0" dirty="0"/>
          </a:p>
        </p:txBody>
      </p:sp>
      <p:sp>
        <p:nvSpPr>
          <p:cNvPr id="3" name="TextBox 2">
            <a:extLst>
              <a:ext uri="{FF2B5EF4-FFF2-40B4-BE49-F238E27FC236}">
                <a16:creationId xmlns:a16="http://schemas.microsoft.com/office/drawing/2014/main" id="{BCAF68E0-7E93-C5AE-2FA6-C55730543695}"/>
              </a:ext>
            </a:extLst>
          </p:cNvPr>
          <p:cNvSpPr txBox="1"/>
          <p:nvPr/>
        </p:nvSpPr>
        <p:spPr>
          <a:xfrm>
            <a:off x="346364" y="219887"/>
            <a:ext cx="6974378" cy="707886"/>
          </a:xfrm>
          <a:prstGeom prst="rect">
            <a:avLst/>
          </a:prstGeom>
          <a:noFill/>
        </p:spPr>
        <p:txBody>
          <a:bodyPr wrap="square">
            <a:spAutoFit/>
          </a:bodyPr>
          <a:lstStyle/>
          <a:p>
            <a:r>
              <a:rPr lang="en-US" sz="4000" dirty="0">
                <a:latin typeface="Arial" panose="020B0604020202020204" pitchFamily="34" charset="0"/>
                <a:cs typeface="Arial" panose="020B0604020202020204" pitchFamily="34" charset="0"/>
              </a:rPr>
              <a:t>Foundation Foods Tragedy</a:t>
            </a:r>
          </a:p>
        </p:txBody>
      </p:sp>
      <p:pic>
        <p:nvPicPr>
          <p:cNvPr id="5" name="Picture 4">
            <a:extLst>
              <a:ext uri="{FF2B5EF4-FFF2-40B4-BE49-F238E27FC236}">
                <a16:creationId xmlns:a16="http://schemas.microsoft.com/office/drawing/2014/main" id="{0A31A7CE-81FE-9405-C672-B859B812EE0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91440"/>
            <a:ext cx="12192000" cy="7107382"/>
          </a:xfrm>
          <a:prstGeom prst="rect">
            <a:avLst/>
          </a:prstGeom>
        </p:spPr>
      </p:pic>
    </p:spTree>
    <p:extLst>
      <p:ext uri="{BB962C8B-B14F-4D97-AF65-F5344CB8AC3E}">
        <p14:creationId xmlns:p14="http://schemas.microsoft.com/office/powerpoint/2010/main" val="244443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213E0F-3855-CAD8-70EA-8B3DF4CEA837}"/>
              </a:ext>
            </a:extLst>
          </p:cNvPr>
          <p:cNvSpPr>
            <a:spLocks noGrp="1"/>
          </p:cNvSpPr>
          <p:nvPr>
            <p:ph type="sldNum" sz="quarter" idx="11"/>
          </p:nvPr>
        </p:nvSpPr>
        <p:spPr/>
        <p:txBody>
          <a:bodyPr/>
          <a:lstStyle/>
          <a:p>
            <a:fld id="{8699F50C-BE38-4BD0-BA84-9B090E1F2B9B}" type="slidenum">
              <a:rPr lang="en-US" noProof="0" smtClean="0"/>
              <a:t>6</a:t>
            </a:fld>
            <a:endParaRPr lang="en-US" noProof="0" dirty="0"/>
          </a:p>
        </p:txBody>
      </p:sp>
      <p:sp>
        <p:nvSpPr>
          <p:cNvPr id="4" name="TextBox 3">
            <a:extLst>
              <a:ext uri="{FF2B5EF4-FFF2-40B4-BE49-F238E27FC236}">
                <a16:creationId xmlns:a16="http://schemas.microsoft.com/office/drawing/2014/main" id="{0BCDE749-EDEE-07BF-370F-43314C11E529}"/>
              </a:ext>
            </a:extLst>
          </p:cNvPr>
          <p:cNvSpPr txBox="1"/>
          <p:nvPr/>
        </p:nvSpPr>
        <p:spPr>
          <a:xfrm>
            <a:off x="60960" y="1009646"/>
            <a:ext cx="11655876" cy="1938992"/>
          </a:xfrm>
          <a:prstGeom prst="rect">
            <a:avLst/>
          </a:prstGeom>
          <a:solidFill>
            <a:schemeClr val="bg1"/>
          </a:solidFill>
        </p:spPr>
        <p:txBody>
          <a:bodyPr wrap="square">
            <a:spAutoFit/>
          </a:bodyPr>
          <a:lstStyle/>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At 10:13 a.m. on January 28, 2021, three maintenance employees were in a freezer room troubleshooting improperly frozen cooked chicken parts discharging from the liquid nitrogen  Immersion and Spiral Freezer. </a:t>
            </a:r>
          </a:p>
          <a:p>
            <a:endParaRPr lang="en-US"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35D4AA07-A3A0-0894-F0AD-5380C818E510}"/>
              </a:ext>
            </a:extLst>
          </p:cNvPr>
          <p:cNvSpPr txBox="1"/>
          <p:nvPr/>
        </p:nvSpPr>
        <p:spPr>
          <a:xfrm>
            <a:off x="346364" y="219887"/>
            <a:ext cx="6974378" cy="707886"/>
          </a:xfrm>
          <a:prstGeom prst="rect">
            <a:avLst/>
          </a:prstGeom>
          <a:noFill/>
        </p:spPr>
        <p:txBody>
          <a:bodyPr wrap="square">
            <a:spAutoFit/>
          </a:bodyPr>
          <a:lstStyle/>
          <a:p>
            <a:r>
              <a:rPr lang="en-US" sz="4000" dirty="0">
                <a:latin typeface="Arial" panose="020B0604020202020204" pitchFamily="34" charset="0"/>
                <a:cs typeface="Arial" panose="020B0604020202020204" pitchFamily="34" charset="0"/>
              </a:rPr>
              <a:t>Foundation Foods Tragedy</a:t>
            </a:r>
          </a:p>
        </p:txBody>
      </p:sp>
      <p:pic>
        <p:nvPicPr>
          <p:cNvPr id="5" name="Picture 4">
            <a:extLst>
              <a:ext uri="{FF2B5EF4-FFF2-40B4-BE49-F238E27FC236}">
                <a16:creationId xmlns:a16="http://schemas.microsoft.com/office/drawing/2014/main" id="{1C289004-C0B0-39F3-5B6B-01DC83B7086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5164" y="2948638"/>
            <a:ext cx="5824438" cy="3561763"/>
          </a:xfrm>
          <a:prstGeom prst="rect">
            <a:avLst/>
          </a:prstGeom>
        </p:spPr>
      </p:pic>
      <p:sp>
        <p:nvSpPr>
          <p:cNvPr id="6" name="Rectangle 5">
            <a:extLst>
              <a:ext uri="{FF2B5EF4-FFF2-40B4-BE49-F238E27FC236}">
                <a16:creationId xmlns:a16="http://schemas.microsoft.com/office/drawing/2014/main" id="{11596FA4-01B1-987F-051D-EADD1A66F6C4}"/>
              </a:ext>
            </a:extLst>
          </p:cNvPr>
          <p:cNvSpPr/>
          <p:nvPr/>
        </p:nvSpPr>
        <p:spPr>
          <a:xfrm rot="20951225">
            <a:off x="4332370" y="5424273"/>
            <a:ext cx="965884" cy="28595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D39570D-D37C-563E-C41E-0E25C2AD0D7F}"/>
              </a:ext>
            </a:extLst>
          </p:cNvPr>
          <p:cNvSpPr/>
          <p:nvPr/>
        </p:nvSpPr>
        <p:spPr>
          <a:xfrm rot="812119">
            <a:off x="2130690" y="4339922"/>
            <a:ext cx="604441" cy="28595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AE8F5D0-6FE8-762C-2EF5-1D65680871B9}"/>
              </a:ext>
            </a:extLst>
          </p:cNvPr>
          <p:cNvSpPr txBox="1"/>
          <p:nvPr/>
        </p:nvSpPr>
        <p:spPr>
          <a:xfrm>
            <a:off x="6362868" y="2988262"/>
            <a:ext cx="5353968" cy="2246769"/>
          </a:xfrm>
          <a:prstGeom prst="rect">
            <a:avLst/>
          </a:prstGeom>
          <a:noFill/>
        </p:spPr>
        <p:txBody>
          <a:bodyPr wrap="square">
            <a:spAutoFit/>
          </a:bodyPr>
          <a:lstStyle/>
          <a:p>
            <a:r>
              <a:rPr lang="en-US" sz="2000" dirty="0">
                <a:latin typeface="Arial" panose="020B0604020202020204" pitchFamily="34" charset="0"/>
                <a:cs typeface="Arial" panose="020B0604020202020204" pitchFamily="34" charset="0"/>
              </a:rPr>
              <a:t>Nitrogen Immersion Freezers are a reliable method for processing individually quick-frozen foods like chicken breasts, pizza toppings, strawberries, and shrimp. Immersion freezing is one of the quickest ways to freeze while locking important nutrients, moisture, and flavor into the food.</a:t>
            </a:r>
          </a:p>
        </p:txBody>
      </p:sp>
    </p:spTree>
    <p:extLst>
      <p:ext uri="{BB962C8B-B14F-4D97-AF65-F5344CB8AC3E}">
        <p14:creationId xmlns:p14="http://schemas.microsoft.com/office/powerpoint/2010/main" val="18598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1BD0662-36EB-7DB2-CB66-D41641320311}"/>
              </a:ext>
            </a:extLst>
          </p:cNvPr>
          <p:cNvSpPr>
            <a:spLocks noGrp="1"/>
          </p:cNvSpPr>
          <p:nvPr>
            <p:ph type="sldNum" sz="quarter" idx="11"/>
          </p:nvPr>
        </p:nvSpPr>
        <p:spPr/>
        <p:txBody>
          <a:bodyPr/>
          <a:lstStyle/>
          <a:p>
            <a:fld id="{8699F50C-BE38-4BD0-BA84-9B090E1F2B9B}" type="slidenum">
              <a:rPr lang="en-US" noProof="0" smtClean="0"/>
              <a:t>7</a:t>
            </a:fld>
            <a:endParaRPr lang="en-US" noProof="0" dirty="0"/>
          </a:p>
        </p:txBody>
      </p:sp>
      <p:pic>
        <p:nvPicPr>
          <p:cNvPr id="4" name="Picture 3">
            <a:extLst>
              <a:ext uri="{FF2B5EF4-FFF2-40B4-BE49-F238E27FC236}">
                <a16:creationId xmlns:a16="http://schemas.microsoft.com/office/drawing/2014/main" id="{E96101DF-D1B2-C849-6D1A-8289E9FEE4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396673"/>
            <a:ext cx="12192000" cy="7013171"/>
          </a:xfrm>
          <a:prstGeom prst="rect">
            <a:avLst/>
          </a:prstGeom>
        </p:spPr>
      </p:pic>
      <p:sp>
        <p:nvSpPr>
          <p:cNvPr id="6" name="TextBox 5">
            <a:extLst>
              <a:ext uri="{FF2B5EF4-FFF2-40B4-BE49-F238E27FC236}">
                <a16:creationId xmlns:a16="http://schemas.microsoft.com/office/drawing/2014/main" id="{E3BF965B-6552-9EB8-9B5A-00E763B4730B}"/>
              </a:ext>
            </a:extLst>
          </p:cNvPr>
          <p:cNvSpPr txBox="1"/>
          <p:nvPr/>
        </p:nvSpPr>
        <p:spPr>
          <a:xfrm>
            <a:off x="6825780" y="1466806"/>
            <a:ext cx="5020887" cy="1169551"/>
          </a:xfrm>
          <a:prstGeom prst="rect">
            <a:avLst/>
          </a:prstGeom>
          <a:noFill/>
        </p:spPr>
        <p:txBody>
          <a:bodyPr wrap="square">
            <a:spAutoFit/>
          </a:bodyPr>
          <a:lstStyle/>
          <a:p>
            <a:pPr algn="l"/>
            <a:r>
              <a:rPr lang="en-US" sz="1400" b="1" i="0" u="none" strike="noStrike" baseline="0" dirty="0">
                <a:latin typeface="Arial" panose="020B0604020202020204" pitchFamily="34" charset="0"/>
                <a:cs typeface="Arial" panose="020B0604020202020204" pitchFamily="34" charset="0"/>
              </a:rPr>
              <a:t>Immersion freezers</a:t>
            </a:r>
          </a:p>
          <a:p>
            <a:pPr algn="l"/>
            <a:r>
              <a:rPr lang="en-US" sz="1400" b="0" i="0" u="none" strike="noStrike" baseline="0" dirty="0">
                <a:latin typeface="Arial" panose="020B0604020202020204" pitchFamily="34" charset="0"/>
                <a:cs typeface="Arial" panose="020B0604020202020204" pitchFamily="34" charset="0"/>
              </a:rPr>
              <a:t>Cryogenic immersion is the fastest method of freezing.</a:t>
            </a:r>
          </a:p>
          <a:p>
            <a:pPr algn="l"/>
            <a:r>
              <a:rPr lang="en-US" sz="1400" b="0" i="0" u="none" strike="noStrike" baseline="0" dirty="0">
                <a:latin typeface="Arial" panose="020B0604020202020204" pitchFamily="34" charset="0"/>
                <a:cs typeface="Arial" panose="020B0604020202020204" pitchFamily="34" charset="0"/>
              </a:rPr>
              <a:t>Food products are submersed in a bath of liquid nitrogen</a:t>
            </a:r>
          </a:p>
          <a:p>
            <a:pPr algn="l"/>
            <a:r>
              <a:rPr lang="en-US" sz="1400" b="0" i="0" u="none" strike="noStrike" baseline="0" dirty="0">
                <a:latin typeface="Arial" panose="020B0604020202020204" pitchFamily="34" charset="0"/>
                <a:cs typeface="Arial" panose="020B0604020202020204" pitchFamily="34" charset="0"/>
              </a:rPr>
              <a:t>(at approximately -320 °F. The outside surface</a:t>
            </a:r>
          </a:p>
          <a:p>
            <a:pPr algn="l"/>
            <a:r>
              <a:rPr lang="en-US" sz="1400" b="0" i="0" u="none" strike="noStrike" baseline="0" dirty="0">
                <a:latin typeface="Arial" panose="020B0604020202020204" pitchFamily="34" charset="0"/>
                <a:cs typeface="Arial" panose="020B0604020202020204" pitchFamily="34" charset="0"/>
              </a:rPr>
              <a:t>hardens instantly.</a:t>
            </a:r>
            <a:endParaRPr lang="en-US" sz="1400" dirty="0">
              <a:latin typeface="Arial" panose="020B0604020202020204" pitchFamily="34" charset="0"/>
              <a:cs typeface="Arial" panose="020B0604020202020204" pitchFamily="34" charset="0"/>
            </a:endParaRPr>
          </a:p>
        </p:txBody>
      </p:sp>
      <p:sp>
        <p:nvSpPr>
          <p:cNvPr id="7" name="Oval 6">
            <a:extLst>
              <a:ext uri="{FF2B5EF4-FFF2-40B4-BE49-F238E27FC236}">
                <a16:creationId xmlns:a16="http://schemas.microsoft.com/office/drawing/2014/main" id="{FAB50A03-36AB-A5A5-2BA9-23C53CA564AE}"/>
              </a:ext>
            </a:extLst>
          </p:cNvPr>
          <p:cNvSpPr/>
          <p:nvPr/>
        </p:nvSpPr>
        <p:spPr>
          <a:xfrm rot="1959555">
            <a:off x="5055990" y="3191862"/>
            <a:ext cx="5792927" cy="295602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29E0C6E-3D8D-7EF8-F469-544C36CE3516}"/>
              </a:ext>
            </a:extLst>
          </p:cNvPr>
          <p:cNvSpPr txBox="1"/>
          <p:nvPr/>
        </p:nvSpPr>
        <p:spPr>
          <a:xfrm>
            <a:off x="73782" y="4960641"/>
            <a:ext cx="6565315" cy="1600438"/>
          </a:xfrm>
          <a:prstGeom prst="rect">
            <a:avLst/>
          </a:prstGeom>
          <a:noFill/>
        </p:spPr>
        <p:txBody>
          <a:bodyPr wrap="square">
            <a:spAutoFit/>
          </a:bodyPr>
          <a:lstStyle/>
          <a:p>
            <a:pPr algn="l"/>
            <a:r>
              <a:rPr lang="en-US" sz="1400" b="1" i="0" u="none" strike="noStrike" baseline="0" dirty="0">
                <a:latin typeface="Arial" panose="020B0604020202020204" pitchFamily="34" charset="0"/>
                <a:cs typeface="Arial" panose="020B0604020202020204" pitchFamily="34" charset="0"/>
              </a:rPr>
              <a:t>Spiral freezers</a:t>
            </a:r>
          </a:p>
          <a:p>
            <a:pPr algn="l"/>
            <a:r>
              <a:rPr lang="en-US" sz="1400" b="0" i="0" u="none" strike="noStrike" baseline="0" dirty="0">
                <a:latin typeface="Arial" panose="020B0604020202020204" pitchFamily="34" charset="0"/>
                <a:cs typeface="Arial" panose="020B0604020202020204" pitchFamily="34" charset="0"/>
              </a:rPr>
              <a:t>With cryogenic spiral freezing, foods travel on a conveyor</a:t>
            </a:r>
          </a:p>
          <a:p>
            <a:pPr algn="l"/>
            <a:r>
              <a:rPr lang="en-US" sz="1400" b="0" i="0" u="none" strike="noStrike" baseline="0" dirty="0">
                <a:latin typeface="Arial" panose="020B0604020202020204" pitchFamily="34" charset="0"/>
                <a:cs typeface="Arial" panose="020B0604020202020204" pitchFamily="34" charset="0"/>
              </a:rPr>
              <a:t>belt that wraps around a drum through the freezer. Spiral</a:t>
            </a:r>
          </a:p>
          <a:p>
            <a:pPr algn="l"/>
            <a:r>
              <a:rPr lang="en-US" sz="1400" b="0" i="0" u="none" strike="noStrike" baseline="0" dirty="0">
                <a:latin typeface="Arial" panose="020B0604020202020204" pitchFamily="34" charset="0"/>
                <a:cs typeface="Arial" panose="020B0604020202020204" pitchFamily="34" charset="0"/>
              </a:rPr>
              <a:t>freezers average about 10 to 12 ft. high. The spiral belt</a:t>
            </a:r>
          </a:p>
          <a:p>
            <a:pPr algn="l"/>
            <a:r>
              <a:rPr lang="en-US" sz="1400" b="0" i="0" u="none" strike="noStrike" baseline="0" dirty="0">
                <a:latin typeface="Arial" panose="020B0604020202020204" pitchFamily="34" charset="0"/>
                <a:cs typeface="Arial" panose="020B0604020202020204" pitchFamily="34" charset="0"/>
              </a:rPr>
              <a:t>design accommodates high volumes of food products in</a:t>
            </a:r>
          </a:p>
          <a:p>
            <a:pPr algn="l"/>
            <a:r>
              <a:rPr lang="en-US" sz="1400" b="0" i="0" u="none" strike="noStrike" baseline="0" dirty="0">
                <a:latin typeface="Arial" panose="020B0604020202020204" pitchFamily="34" charset="0"/>
                <a:cs typeface="Arial" panose="020B0604020202020204" pitchFamily="34" charset="0"/>
              </a:rPr>
              <a:t>less floor space, while applying a controlled freeze rate to</a:t>
            </a:r>
          </a:p>
          <a:p>
            <a:pPr algn="l"/>
            <a:r>
              <a:rPr lang="en-US" sz="1400" b="0" i="0" u="none" strike="noStrike" baseline="0" dirty="0">
                <a:latin typeface="Arial" panose="020B0604020202020204" pitchFamily="34" charset="0"/>
                <a:cs typeface="Arial" panose="020B0604020202020204" pitchFamily="34" charset="0"/>
              </a:rPr>
              <a:t>the food product.</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8466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1AEFA64-6B0E-7A58-37EA-B7F76B3D4241}"/>
              </a:ext>
            </a:extLst>
          </p:cNvPr>
          <p:cNvSpPr>
            <a:spLocks noGrp="1"/>
          </p:cNvSpPr>
          <p:nvPr>
            <p:ph type="sldNum" sz="quarter" idx="11"/>
          </p:nvPr>
        </p:nvSpPr>
        <p:spPr/>
        <p:txBody>
          <a:bodyPr/>
          <a:lstStyle/>
          <a:p>
            <a:fld id="{8699F50C-BE38-4BD0-BA84-9B090E1F2B9B}" type="slidenum">
              <a:rPr lang="en-US" noProof="0" smtClean="0"/>
              <a:t>8</a:t>
            </a:fld>
            <a:endParaRPr lang="en-US" noProof="0" dirty="0"/>
          </a:p>
        </p:txBody>
      </p:sp>
      <p:pic>
        <p:nvPicPr>
          <p:cNvPr id="4" name="Picture 3">
            <a:extLst>
              <a:ext uri="{FF2B5EF4-FFF2-40B4-BE49-F238E27FC236}">
                <a16:creationId xmlns:a16="http://schemas.microsoft.com/office/drawing/2014/main" id="{627A3AD3-0E67-4847-4C67-B39D6C8C0EE1}"/>
              </a:ext>
            </a:extLst>
          </p:cNvPr>
          <p:cNvPicPr>
            <a:picLocks noChangeAspect="1"/>
          </p:cNvPicPr>
          <p:nvPr/>
        </p:nvPicPr>
        <p:blipFill>
          <a:blip r:embed="rId2"/>
          <a:stretch>
            <a:fillRect/>
          </a:stretch>
        </p:blipFill>
        <p:spPr>
          <a:xfrm>
            <a:off x="288801" y="590764"/>
            <a:ext cx="11824430" cy="6130405"/>
          </a:xfrm>
          <a:prstGeom prst="rect">
            <a:avLst/>
          </a:prstGeom>
        </p:spPr>
      </p:pic>
    </p:spTree>
    <p:extLst>
      <p:ext uri="{BB962C8B-B14F-4D97-AF65-F5344CB8AC3E}">
        <p14:creationId xmlns:p14="http://schemas.microsoft.com/office/powerpoint/2010/main" val="3940529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E79FC2-9A6E-22FC-D281-60DBAC5068A7}"/>
              </a:ext>
            </a:extLst>
          </p:cNvPr>
          <p:cNvSpPr>
            <a:spLocks noGrp="1"/>
          </p:cNvSpPr>
          <p:nvPr>
            <p:ph type="sldNum" sz="quarter" idx="11"/>
          </p:nvPr>
        </p:nvSpPr>
        <p:spPr/>
        <p:txBody>
          <a:bodyPr/>
          <a:lstStyle/>
          <a:p>
            <a:fld id="{8699F50C-BE38-4BD0-BA84-9B090E1F2B9B}" type="slidenum">
              <a:rPr lang="en-US" noProof="0" smtClean="0"/>
              <a:t>9</a:t>
            </a:fld>
            <a:endParaRPr lang="en-US" noProof="0" dirty="0"/>
          </a:p>
        </p:txBody>
      </p:sp>
      <p:pic>
        <p:nvPicPr>
          <p:cNvPr id="3" name="Picture 2">
            <a:extLst>
              <a:ext uri="{FF2B5EF4-FFF2-40B4-BE49-F238E27FC236}">
                <a16:creationId xmlns:a16="http://schemas.microsoft.com/office/drawing/2014/main" id="{13F71C39-6653-F4FE-B3B3-ACB77794D605}"/>
              </a:ext>
            </a:extLst>
          </p:cNvPr>
          <p:cNvPicPr>
            <a:picLocks noChangeAspect="1"/>
          </p:cNvPicPr>
          <p:nvPr/>
        </p:nvPicPr>
        <p:blipFill>
          <a:blip r:embed="rId2"/>
          <a:stretch>
            <a:fillRect/>
          </a:stretch>
        </p:blipFill>
        <p:spPr>
          <a:xfrm>
            <a:off x="0" y="2416233"/>
            <a:ext cx="9619002" cy="4441767"/>
          </a:xfrm>
          <a:prstGeom prst="rect">
            <a:avLst/>
          </a:prstGeom>
        </p:spPr>
      </p:pic>
      <p:sp>
        <p:nvSpPr>
          <p:cNvPr id="4" name="TextBox 3">
            <a:extLst>
              <a:ext uri="{FF2B5EF4-FFF2-40B4-BE49-F238E27FC236}">
                <a16:creationId xmlns:a16="http://schemas.microsoft.com/office/drawing/2014/main" id="{14FDCFA1-8BC5-3F8F-61A7-343A00F12F46}"/>
              </a:ext>
            </a:extLst>
          </p:cNvPr>
          <p:cNvSpPr txBox="1"/>
          <p:nvPr/>
        </p:nvSpPr>
        <p:spPr>
          <a:xfrm>
            <a:off x="3104057" y="3464483"/>
            <a:ext cx="2620641" cy="461665"/>
          </a:xfrm>
          <a:prstGeom prst="rect">
            <a:avLst/>
          </a:prstGeom>
          <a:solidFill>
            <a:schemeClr val="bg1"/>
          </a:solidFill>
        </p:spPr>
        <p:txBody>
          <a:bodyPr wrap="square" rtlCol="0">
            <a:spAutoFit/>
          </a:bodyPr>
          <a:lstStyle/>
          <a:p>
            <a:pPr algn="ctr"/>
            <a:r>
              <a:rPr lang="en-US" sz="2400" dirty="0"/>
              <a:t>Support Brackets</a:t>
            </a:r>
          </a:p>
        </p:txBody>
      </p:sp>
      <p:sp>
        <p:nvSpPr>
          <p:cNvPr id="5" name="TextBox 4">
            <a:extLst>
              <a:ext uri="{FF2B5EF4-FFF2-40B4-BE49-F238E27FC236}">
                <a16:creationId xmlns:a16="http://schemas.microsoft.com/office/drawing/2014/main" id="{FF8943F3-72CD-3F68-6B70-B32530BA3B6A}"/>
              </a:ext>
            </a:extLst>
          </p:cNvPr>
          <p:cNvSpPr txBox="1"/>
          <p:nvPr/>
        </p:nvSpPr>
        <p:spPr>
          <a:xfrm>
            <a:off x="66501" y="3763431"/>
            <a:ext cx="2227811" cy="461665"/>
          </a:xfrm>
          <a:prstGeom prst="rect">
            <a:avLst/>
          </a:prstGeom>
          <a:solidFill>
            <a:schemeClr val="bg1"/>
          </a:solidFill>
        </p:spPr>
        <p:txBody>
          <a:bodyPr wrap="square" rtlCol="0">
            <a:spAutoFit/>
          </a:bodyPr>
          <a:lstStyle/>
          <a:p>
            <a:pPr algn="ctr"/>
            <a:r>
              <a:rPr lang="en-US" sz="2400" dirty="0"/>
              <a:t>Bubbler Tube</a:t>
            </a:r>
          </a:p>
        </p:txBody>
      </p:sp>
      <p:sp>
        <p:nvSpPr>
          <p:cNvPr id="7" name="TextBox 6">
            <a:extLst>
              <a:ext uri="{FF2B5EF4-FFF2-40B4-BE49-F238E27FC236}">
                <a16:creationId xmlns:a16="http://schemas.microsoft.com/office/drawing/2014/main" id="{F1D00D39-EEA9-968F-A7EB-6DFB02D4E178}"/>
              </a:ext>
            </a:extLst>
          </p:cNvPr>
          <p:cNvSpPr txBox="1"/>
          <p:nvPr/>
        </p:nvSpPr>
        <p:spPr>
          <a:xfrm>
            <a:off x="0" y="696211"/>
            <a:ext cx="11948160" cy="1631216"/>
          </a:xfrm>
          <a:prstGeom prst="rect">
            <a:avLst/>
          </a:prstGeom>
          <a:solidFill>
            <a:schemeClr val="bg1"/>
          </a:solidFill>
        </p:spPr>
        <p:txBody>
          <a:bodyPr wrap="square">
            <a:spAutoFit/>
          </a:bodyPr>
          <a:lstStyle/>
          <a:p>
            <a:r>
              <a:rPr lang="en-US" sz="2000" dirty="0">
                <a:latin typeface="Arial" panose="020B0604020202020204" pitchFamily="34" charset="0"/>
                <a:cs typeface="Arial" panose="020B0604020202020204" pitchFamily="34" charset="0"/>
              </a:rPr>
              <a:t>One of the maintenance employees, who was troubleshooting the freezer, used a tool to bend the bottom of the stainless-steel bubbler system dip tube upward inside the tub of the immersion freezer. </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The bubbler system was part of the liquid control system that maintained the liquid nitrogen level in the immersion freezer tub. </a:t>
            </a:r>
          </a:p>
        </p:txBody>
      </p:sp>
      <p:sp>
        <p:nvSpPr>
          <p:cNvPr id="8" name="TextBox 7">
            <a:extLst>
              <a:ext uri="{FF2B5EF4-FFF2-40B4-BE49-F238E27FC236}">
                <a16:creationId xmlns:a16="http://schemas.microsoft.com/office/drawing/2014/main" id="{A52FF5A5-86DD-DB0A-3285-FC7966F85CBB}"/>
              </a:ext>
            </a:extLst>
          </p:cNvPr>
          <p:cNvSpPr txBox="1"/>
          <p:nvPr/>
        </p:nvSpPr>
        <p:spPr>
          <a:xfrm>
            <a:off x="149629" y="49787"/>
            <a:ext cx="6974378" cy="707886"/>
          </a:xfrm>
          <a:prstGeom prst="rect">
            <a:avLst/>
          </a:prstGeom>
          <a:noFill/>
        </p:spPr>
        <p:txBody>
          <a:bodyPr wrap="square">
            <a:spAutoFit/>
          </a:bodyPr>
          <a:lstStyle/>
          <a:p>
            <a:r>
              <a:rPr lang="en-US" sz="4000" dirty="0">
                <a:latin typeface="Arial" panose="020B0604020202020204" pitchFamily="34" charset="0"/>
                <a:cs typeface="Arial" panose="020B0604020202020204" pitchFamily="34" charset="0"/>
              </a:rPr>
              <a:t>Foundation Foods Tragedy</a:t>
            </a:r>
          </a:p>
        </p:txBody>
      </p:sp>
    </p:spTree>
    <p:extLst>
      <p:ext uri="{BB962C8B-B14F-4D97-AF65-F5344CB8AC3E}">
        <p14:creationId xmlns:p14="http://schemas.microsoft.com/office/powerpoint/2010/main" val="2582490703"/>
      </p:ext>
    </p:extLst>
  </p:cSld>
  <p:clrMapOvr>
    <a:masterClrMapping/>
  </p:clrMapOvr>
</p:sld>
</file>

<file path=ppt/theme/theme1.xml><?xml version="1.0" encoding="utf-8"?>
<a:theme xmlns:a="http://schemas.openxmlformats.org/drawingml/2006/main" name="Office Theme">
  <a:themeElements>
    <a:clrScheme name="Custom 14">
      <a:dk1>
        <a:srgbClr val="3F3F3F"/>
      </a:dk1>
      <a:lt1>
        <a:srgbClr val="FFFFFF"/>
      </a:lt1>
      <a:dk2>
        <a:srgbClr val="F2F2F2"/>
      </a:dk2>
      <a:lt2>
        <a:srgbClr val="A5A5A5"/>
      </a:lt2>
      <a:accent1>
        <a:srgbClr val="00194C"/>
      </a:accent1>
      <a:accent2>
        <a:srgbClr val="EAB200"/>
      </a:accent2>
      <a:accent3>
        <a:srgbClr val="F2F2F2"/>
      </a:accent3>
      <a:accent4>
        <a:srgbClr val="954F72"/>
      </a:accent4>
      <a:accent5>
        <a:srgbClr val="00843B"/>
      </a:accent5>
      <a:accent6>
        <a:srgbClr val="014067"/>
      </a:accent6>
      <a:hlink>
        <a:srgbClr val="00194C"/>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951641_Hexagon presentation light_AAS_v4" id="{358289A0-A26B-433F-AD2B-1F8832C96153}" vid="{92CDC91D-95BF-4897-87D6-494563DF797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A80A5AF1-8C57-4290-936E-5FD27C957251}">
  <ds:schemaRefs>
    <ds:schemaRef ds:uri="http://schemas.microsoft.com/sharepoint/v3/contenttype/forms"/>
  </ds:schemaRefs>
</ds:datastoreItem>
</file>

<file path=customXml/itemProps2.xml><?xml version="1.0" encoding="utf-8"?>
<ds:datastoreItem xmlns:ds="http://schemas.openxmlformats.org/officeDocument/2006/customXml" ds:itemID="{8F8919DE-9BD9-47A9-9F5D-16EBB96879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87F4215-C6BB-44A3-9A5E-9446E6835900}">
  <ds:schemaRefs>
    <ds:schemaRef ds:uri="http://www.w3.org/XML/1998/namespace"/>
    <ds:schemaRef ds:uri="http://purl.org/dc/elements/1.1/"/>
    <ds:schemaRef ds:uri="http://purl.org/dc/dcmitype/"/>
    <ds:schemaRef ds:uri="http://schemas.microsoft.com/office/infopath/2007/PartnerControls"/>
    <ds:schemaRef ds:uri="http://schemas.openxmlformats.org/package/2006/metadata/core-properties"/>
    <ds:schemaRef ds:uri="http://schemas.microsoft.com/office/2006/documentManagement/types"/>
    <ds:schemaRef ds:uri="71af3243-3dd4-4a8d-8c0d-dd76da1f02a5"/>
    <ds:schemaRef ds:uri="16c05727-aa75-4e4a-9b5f-8a80a1165891"/>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Hexagon presentation light</Template>
  <TotalTime>9448</TotalTime>
  <Words>1856</Words>
  <Application>Microsoft Office PowerPoint</Application>
  <PresentationFormat>Widescreen</PresentationFormat>
  <Paragraphs>238</Paragraphs>
  <Slides>26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Arial Black</vt:lpstr>
      <vt:lpstr>Calibri</vt:lpstr>
      <vt:lpstr>Gill Sans SemiBold</vt:lpstr>
      <vt:lpstr>Times New Roman</vt:lpstr>
      <vt:lpstr>Wingdings</vt:lpstr>
      <vt:lpstr>Wingdings 2</vt:lpstr>
      <vt:lpstr>Office Theme</vt:lpstr>
      <vt:lpstr>Accident Prevention and Response for Cryogenic Chemicals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Nadia James</dc:creator>
  <cp:lastModifiedBy>Matthew Spencer</cp:lastModifiedBy>
  <cp:revision>156</cp:revision>
  <cp:lastPrinted>2022-09-09T15:53:23Z</cp:lastPrinted>
  <dcterms:created xsi:type="dcterms:W3CDTF">2021-02-19T17:07:28Z</dcterms:created>
  <dcterms:modified xsi:type="dcterms:W3CDTF">2023-04-18T16:25:42Z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